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8EBE-EBE0-96D1-3348-1944DA89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6472-9D33-026B-8D3F-1E65CE7C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6A11-DAD8-608D-CDD5-FFB9FF60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3110-5E05-08FF-D174-CD523474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7674-2FF1-B9A8-4C7C-F15D59E7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6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941-0D29-F5F9-D2A9-774F03FC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98F8-4A18-5CF6-1740-1DA9CFEF2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7070-57A2-7B15-E365-0ECB96C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5EC3-BB9F-7C9F-491F-06AD6D4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5E73-0F1D-016C-86FD-EB5B0BDD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33E35-DFE9-7D92-2FFD-C419F113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351B-6BA3-3D29-5042-12DB167F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961E-AA9C-9732-C1B2-341847B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43BB-D74D-86FA-CC54-A3222B7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C7CC-C6D7-AF15-A7FB-51ED61C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C615-8E8B-6018-37C7-9BE66377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DE63-FD10-76CD-7CC3-0D1D2E4F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AF65-FE58-AC77-13ED-34F23B12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D102-B1A2-A233-68AD-1BA7FA54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ED5-39E2-2AF6-04D4-30544A78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3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0F62-D1AA-3175-8863-8B2C5F39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B373-CC81-372C-CCCF-4303A4F2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484E-9B21-26C6-6239-ECF48C6C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4F3D-36AB-DA96-CC3C-507FCB3F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E28B-DBB8-3C4B-2C23-D36809AD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07BA-2EEC-1542-D499-9A08D44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9079-2A70-0BD7-B3BA-9FD9B86E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6F217-757E-6789-F3FD-5EE2D245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F0F3-16B8-FC6E-69F1-EA4410E5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42D2-157E-62B2-762C-E27DC17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BE03-787F-6584-41B3-E9493E5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6B06-30BC-6248-8C2C-3E08DBAB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1DFF-88CC-E223-7A81-9AC13DA9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6B73-4634-EE93-70E2-492D0E6A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E4E7A-7C07-6E8E-F043-FE8DA8100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B37D-D624-6BC6-1A3F-CF75F0381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A5436-78CC-CBC9-CD48-65769CB9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9222A-C157-41B9-E050-71F58960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71E1-DBBE-D91E-ED72-F7A3549E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5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6FE7-3FB4-966B-DB6A-9A2DF633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64565-3A0E-0E46-EE00-4F3F4BC1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3BBDC-5908-DE69-669C-204E5D3D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42C4-0920-5754-FC23-21A8CBFB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E0359-54F9-3197-4889-11955311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CA9E2-FDFF-8B10-BD03-2A7A82D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E319-FF62-9084-60D7-8E609416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B84-A3E1-7829-0C23-7AAC48FB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FD41-1987-49CC-CF2E-54C27EDB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2EE4-DA32-FFE3-A0CE-977BB650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228D-1AFC-AD45-112E-7FF639AE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B43DD-0790-6F25-12E4-58A3411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F7AD-001D-801E-F78C-E6C9C195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7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9E5A-4402-2B31-221F-8C71F3E5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FDBC8-7D80-DF49-6631-6E268953A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87A62-00BB-A403-1E86-B8E25E134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24A3-1999-23BF-F8EA-A3AC572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8E25-57EF-D59C-6FB7-BE0C720A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C2A50-B504-D0D2-C75A-C7F01B62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6C299-3B57-BF70-0B2D-C992EE9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E5BE-D199-0CBB-C060-C5C5D02D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472A-1C17-E809-3BF3-044865B0B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BC05-F42E-403C-BB52-3C7665FC052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C42F-54B6-B8D2-2F2F-939F7BEE8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126E-0FB7-110E-A80E-10DF25AF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20F-A2A7-4473-9B8F-6E485C546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EBD21-C334-4444-82DF-03A18DFD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4F8B5F-F0BF-D8B4-8609-AC842A484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52380"/>
            <a:ext cx="6133322" cy="238760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Sitka Small Semibold" pitchFamily="2" charset="0"/>
              </a:rPr>
              <a:t>PLastic</a:t>
            </a:r>
            <a:r>
              <a:rPr lang="en-GB" sz="4000" dirty="0">
                <a:latin typeface="Sitka Small Semibold" pitchFamily="2" charset="0"/>
              </a:rPr>
              <a:t> </a:t>
            </a:r>
            <a:r>
              <a:rPr lang="en-GB" sz="4000" dirty="0" err="1">
                <a:latin typeface="Sitka Small Semibold" pitchFamily="2" charset="0"/>
              </a:rPr>
              <a:t>TRansfer</a:t>
            </a:r>
            <a:r>
              <a:rPr lang="en-GB" sz="4000" dirty="0">
                <a:latin typeface="Sitka Small Semibold" pitchFamily="2" charset="0"/>
              </a:rPr>
              <a:t> </a:t>
            </a:r>
            <a:r>
              <a:rPr lang="en-GB" sz="4000" dirty="0" err="1">
                <a:latin typeface="Sitka Small Semibold" pitchFamily="2" charset="0"/>
              </a:rPr>
              <a:t>CUrrent</a:t>
            </a:r>
            <a:endParaRPr lang="en-IN" sz="4000" dirty="0"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C1F-87E0-F9FA-0ED7-6978D6A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idea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D435-C12F-2BE9-DE02-AFED5ED5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82" y="1894113"/>
            <a:ext cx="9067867" cy="4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BDD-4B17-41CF-7E25-8FFD783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method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9C967-9B93-CBD0-00CC-BCB840AFD2FE}"/>
              </a:ext>
            </a:extLst>
          </p:cNvPr>
          <p:cNvSpPr/>
          <p:nvPr/>
        </p:nvSpPr>
        <p:spPr>
          <a:xfrm>
            <a:off x="8182948" y="3666931"/>
            <a:ext cx="1679510" cy="268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DC555-ED1F-9691-8EA0-5297A5DEC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1"/>
          <a:stretch/>
        </p:blipFill>
        <p:spPr>
          <a:xfrm>
            <a:off x="8182948" y="3666930"/>
            <a:ext cx="1679510" cy="268721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B0138-1D68-B900-D1D5-15C8DAB0344A}"/>
              </a:ext>
            </a:extLst>
          </p:cNvPr>
          <p:cNvSpPr/>
          <p:nvPr/>
        </p:nvSpPr>
        <p:spPr>
          <a:xfrm>
            <a:off x="7772400" y="2174033"/>
            <a:ext cx="2435290" cy="14928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9F1951-4B77-A77C-E77B-11172767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01469" y="2332653"/>
            <a:ext cx="1152331" cy="10963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4675BD-4804-0C13-91E1-00995CD57905}"/>
              </a:ext>
            </a:extLst>
          </p:cNvPr>
          <p:cNvSpPr/>
          <p:nvPr/>
        </p:nvSpPr>
        <p:spPr>
          <a:xfrm>
            <a:off x="2108718" y="2304661"/>
            <a:ext cx="5685453" cy="1250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10 interesting things about energy – Climate Change: Vital Signs of the ...">
            <a:extLst>
              <a:ext uri="{FF2B5EF4-FFF2-40B4-BE49-F238E27FC236}">
                <a16:creationId xmlns:a16="http://schemas.microsoft.com/office/drawing/2014/main" id="{29219DB7-D650-32FA-9C6C-EC3B0823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1" y="2304661"/>
            <a:ext cx="129695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0 interesting things about energy – Climate Change: Vital Signs of the ...">
            <a:extLst>
              <a:ext uri="{FF2B5EF4-FFF2-40B4-BE49-F238E27FC236}">
                <a16:creationId xmlns:a16="http://schemas.microsoft.com/office/drawing/2014/main" id="{97ABC6D2-B977-0CE6-58FE-581998B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49" y="2304661"/>
            <a:ext cx="129695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10 interesting things about energy – Climate Change: Vital Signs of the ...">
            <a:extLst>
              <a:ext uri="{FF2B5EF4-FFF2-40B4-BE49-F238E27FC236}">
                <a16:creationId xmlns:a16="http://schemas.microsoft.com/office/drawing/2014/main" id="{A8AB158D-5E8A-6B13-A446-BDBDDFF4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42" y="2304661"/>
            <a:ext cx="129695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F5A9DE-6873-62F3-6265-238C8F4C9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791" y="-727546"/>
            <a:ext cx="1027728" cy="72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Sitka Small Semibold</vt:lpstr>
      <vt:lpstr>Office Theme</vt:lpstr>
      <vt:lpstr>PLastic TRansfer CUrrent</vt:lpstr>
      <vt:lpstr>Project idea</vt:lpstr>
      <vt:lpstr>Model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TRansfer CUrrent</dc:title>
  <dc:creator>karthick karthick</dc:creator>
  <cp:lastModifiedBy>karthick karthick</cp:lastModifiedBy>
  <cp:revision>1</cp:revision>
  <dcterms:created xsi:type="dcterms:W3CDTF">2023-10-26T05:45:21Z</dcterms:created>
  <dcterms:modified xsi:type="dcterms:W3CDTF">2023-10-26T05:46:03Z</dcterms:modified>
</cp:coreProperties>
</file>