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9" r:id="rId7"/>
    <p:sldId id="268" r:id="rId8"/>
    <p:sldId id="260" r:id="rId9"/>
    <p:sldId id="261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471F8-5B55-41A5-A8EF-AA2E628BE990}" type="datetimeFigureOut">
              <a:rPr lang="en-IN" smtClean="0"/>
              <a:pPr/>
              <a:t>09-01-2013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8402-8B2D-4B75-A19D-685D3E9E40C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78402-8B2D-4B75-A19D-685D3E9E40C1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78402-8B2D-4B75-A19D-685D3E9E40C1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29-11-2012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M S Ramaiah School Of Advanced Studies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B9E2-B29A-400E-832B-8DF36A972BF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         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F L Y I N G   C A 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000" dirty="0" smtClean="0"/>
              <a:t>(ROADABLE AIRCRAFT)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509120"/>
            <a:ext cx="381642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PRESENTED BY-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ROYSTON V. D’SOUZA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SUNIL K. MISHRA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SREEJITH. 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SUJEET. 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Sony\Downloads\uni_logo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ony\Downloads\opportunit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212976"/>
            <a:ext cx="3491880" cy="28083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5536" y="1844824"/>
            <a:ext cx="66942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WILLIGNESS TO ACCEPT CHANGES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NOW THE TIME OF TECHNOLOGICAL REVOLUTION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INDIA IS A PROMISING MARKET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pic>
        <p:nvPicPr>
          <p:cNvPr id="10" name="Picture 3" descr="C:\Users\Sony\Downloads\uni_logo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ony\Downloads\business-threat-men-hold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2733" y="2996952"/>
            <a:ext cx="3271267" cy="273630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2060848"/>
            <a:ext cx="69615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ENVIRONMENT</a:t>
            </a:r>
          </a:p>
          <a:p>
            <a:pPr>
              <a:buNone/>
            </a:pPr>
            <a:r>
              <a:rPr lang="en-IN" sz="2400" dirty="0" smtClean="0"/>
              <a:t>    ( exploitation of resources , need spaces , pollution )</a:t>
            </a:r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HAZARDS OF BAD DRIVING / FLYING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NOISE ISSUE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SAFETY OF PEOPLE ( engine failure)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EFFECTS AUTOMOBILE</a:t>
            </a:r>
          </a:p>
          <a:p>
            <a:endParaRPr lang="en-IN" sz="2400" dirty="0"/>
          </a:p>
        </p:txBody>
      </p:sp>
      <p:pic>
        <p:nvPicPr>
          <p:cNvPr id="8" name="Picture 3" descr="C:\Users\Sony\Downloads\uni_logo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http://www.thehindu.com/business/Industry/article2600671.ece</a:t>
            </a:r>
          </a:p>
          <a:p>
            <a:r>
              <a:rPr lang="en-IN" dirty="0" smtClean="0"/>
              <a:t>http://environment.about.com/od/greenlivingdesign/a/fly_vs_drive.htm</a:t>
            </a:r>
          </a:p>
          <a:p>
            <a:r>
              <a:rPr lang="en-IN" dirty="0" smtClean="0"/>
              <a:t>http://illumin.usc.edu/printer/203/flying-cars-and-the-future-of-civil-transportation/</a:t>
            </a:r>
          </a:p>
          <a:p>
            <a:r>
              <a:rPr lang="en-IN" dirty="0" smtClean="0"/>
              <a:t>http://environment.about.com/od/greenlivingdesign/a/fly_vs_drive.htm</a:t>
            </a:r>
          </a:p>
          <a:p>
            <a:r>
              <a:rPr lang="en-IN" dirty="0" smtClean="0"/>
              <a:t>http://blogs.wsj.com/indiarealtime/2011/05/18/the-flying-car-soon-to-come-to-india/</a:t>
            </a:r>
          </a:p>
          <a:p>
            <a:r>
              <a:rPr lang="en-IN" dirty="0" smtClean="0"/>
              <a:t>http://www.flyingcarassociation.com/frequently-asked-questions/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Sony\Downloads\uni_logo_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Sony\Downloads\thank-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381328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>
              <a:buNone/>
            </a:pPr>
            <a:r>
              <a:rPr lang="en-US" dirty="0" smtClean="0"/>
              <a:t>                    TECHNOLOGY</a:t>
            </a:r>
          </a:p>
          <a:p>
            <a:pPr>
              <a:buNone/>
            </a:pPr>
            <a:r>
              <a:rPr lang="en-US" dirty="0" smtClean="0"/>
              <a:t>                    FLYING CARS</a:t>
            </a:r>
          </a:p>
          <a:p>
            <a:pPr>
              <a:buNone/>
            </a:pPr>
            <a:r>
              <a:rPr lang="en-US" dirty="0" smtClean="0"/>
              <a:t>                    TERRAFUGIA TRANSITION </a:t>
            </a:r>
          </a:p>
          <a:p>
            <a:r>
              <a:rPr lang="en-US" dirty="0" smtClean="0"/>
              <a:t>IMPACT IN INDIA</a:t>
            </a:r>
          </a:p>
          <a:p>
            <a:r>
              <a:rPr lang="en-US" dirty="0" smtClean="0"/>
              <a:t>OPPORTUNITIES</a:t>
            </a:r>
          </a:p>
          <a:p>
            <a:r>
              <a:rPr lang="en-US" dirty="0" smtClean="0"/>
              <a:t>THREATS</a:t>
            </a:r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Sony\Downloads\uni_logo_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ny\Downloads\Flying-Car-concept-in-Ind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452356" cy="3573016"/>
          </a:xfrm>
          <a:prstGeom prst="rect">
            <a:avLst/>
          </a:prstGeom>
          <a:noFill/>
        </p:spPr>
      </p:pic>
      <p:pic>
        <p:nvPicPr>
          <p:cNvPr id="1027" name="Picture 3" descr="C:\Users\Sony\Downloads\at-279000-it-might-be-a-tough-sell-itll-be-interesting-to-see-if-the-transition-can-take-off-with-plane-enthusias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"/>
            <a:ext cx="4716016" cy="3573016"/>
          </a:xfrm>
          <a:prstGeom prst="rect">
            <a:avLst/>
          </a:prstGeom>
          <a:noFill/>
        </p:spPr>
      </p:pic>
      <p:pic>
        <p:nvPicPr>
          <p:cNvPr id="1028" name="Picture 4" descr="C:\Users\Sony\Downloads\257238-the-transition-flying-ca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4427984" cy="3284984"/>
          </a:xfrm>
          <a:prstGeom prst="rect">
            <a:avLst/>
          </a:prstGeom>
          <a:noFill/>
        </p:spPr>
      </p:pic>
      <p:pic>
        <p:nvPicPr>
          <p:cNvPr id="1029" name="Picture 5" descr="C:\Users\Sony\Downloads\Russian-flying-car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3573016"/>
            <a:ext cx="4716016" cy="3284984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CONCENTRATING IN FUTURE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SCIENCE FINCTION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Sony\Downloads\6961031-high-technology-of-electric-automobile-eng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56792"/>
            <a:ext cx="4572000" cy="3456384"/>
          </a:xfrm>
          <a:prstGeom prst="rect">
            <a:avLst/>
          </a:prstGeom>
          <a:noFill/>
        </p:spPr>
      </p:pic>
      <p:pic>
        <p:nvPicPr>
          <p:cNvPr id="8" name="Picture 3" descr="C:\Users\Sony\Downloads\uni_logo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FLYING CARS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1904- JULES VERNE </a:t>
            </a:r>
          </a:p>
          <a:p>
            <a:pPr>
              <a:buNone/>
            </a:pPr>
            <a:r>
              <a:rPr lang="en-IN" sz="2400" dirty="0" smtClean="0"/>
              <a:t>     MASTER OF THE WORLD</a:t>
            </a:r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1917-  GLENN CURTISS</a:t>
            </a:r>
          </a:p>
          <a:p>
            <a:pPr>
              <a:buNone/>
            </a:pPr>
            <a:r>
              <a:rPr lang="en-IN" sz="2400" dirty="0" smtClean="0"/>
              <a:t>     FATHER OF FLYING CARS , HOPPING CAR</a:t>
            </a:r>
          </a:p>
          <a:p>
            <a:pPr>
              <a:buNone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1928-  HENRY FORD</a:t>
            </a:r>
          </a:p>
          <a:p>
            <a:pPr>
              <a:buNone/>
            </a:pPr>
            <a:r>
              <a:rPr lang="en-IN" sz="2400" dirty="0" smtClean="0"/>
              <a:t>             FAILED ATTEMPT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Sony\Downloads\Glenn_Curtiss_01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933056"/>
            <a:ext cx="3275856" cy="2304256"/>
          </a:xfrm>
          <a:prstGeom prst="rect">
            <a:avLst/>
          </a:prstGeom>
          <a:noFill/>
        </p:spPr>
      </p:pic>
      <p:pic>
        <p:nvPicPr>
          <p:cNvPr id="2051" name="Picture 3" descr="C:\Users\Sony\Downloads\Jules-Ver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268760"/>
            <a:ext cx="3275856" cy="2381250"/>
          </a:xfrm>
          <a:prstGeom prst="rect">
            <a:avLst/>
          </a:prstGeom>
          <a:noFill/>
        </p:spPr>
      </p:pic>
      <p:pic>
        <p:nvPicPr>
          <p:cNvPr id="9" name="Picture 3" descr="C:\Users\Sony\Downloads\uni_logo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170" name="Picture 2" descr="H:\6a00d8341c3faa53ef0154338f27e3970c-800w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65304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TERRAFUGIA TRANSITION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LIGHT SPORT ROADABLE AIRCRAFT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U.S BASED COMPANY TERRAFUGIA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TWO SEATER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70 MPH (110 KMPH) ON ROAD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93 KNTS (107 MPH, 172 KMPH) IN AIR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MILAGE – 450 MILES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INDIA, BRAZIL, CHINA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5" name="Picture 3" descr="C:\Users\Sony\Downloads\at-279000-it-might-be-a-tough-sell-itll-be-interesting-to-see-if-the-transition-can-take-off-with-plane-enthusias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628800"/>
            <a:ext cx="3419872" cy="3024336"/>
          </a:xfrm>
          <a:prstGeom prst="rect">
            <a:avLst/>
          </a:prstGeom>
          <a:noFill/>
        </p:spPr>
      </p:pic>
      <p:pic>
        <p:nvPicPr>
          <p:cNvPr id="9" name="Picture 3" descr="C:\Users\Sony\Downloads\uni_logo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IMPACT IN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IMPACTS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DRASTIC CHANGE(economy)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MODERNIZATION IN TECHNOLOGY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REDUCE LAND TRAFFIC PROBLEM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PRIVATE FLYING MACHINE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Sony\Downloads\india-us-tax-impact-on-gifts-received-by-indian-americ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556792"/>
            <a:ext cx="3275856" cy="2304256"/>
          </a:xfrm>
          <a:prstGeom prst="rect">
            <a:avLst/>
          </a:prstGeom>
          <a:noFill/>
        </p:spPr>
      </p:pic>
      <p:pic>
        <p:nvPicPr>
          <p:cNvPr id="5123" name="Picture 3" descr="C:\Users\Sony\Downloads\uni_logo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IMPACTS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ENVIRONMENTAL ISSUE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NOT ECO-FRIENDLY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PRICING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LANDING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29-11-2012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B9E2-B29A-400E-832B-8DF36A972BF9}" type="slidenum">
              <a:rPr lang="en-IN" smtClean="0">
                <a:solidFill>
                  <a:schemeClr val="tx1"/>
                </a:solidFill>
              </a:rPr>
              <a:pPr/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 S Ramaiah School Of Advanced Studies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Sony\Downloads\11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484784"/>
            <a:ext cx="3491880" cy="2232248"/>
          </a:xfrm>
          <a:prstGeom prst="rect">
            <a:avLst/>
          </a:prstGeom>
          <a:noFill/>
        </p:spPr>
      </p:pic>
      <p:pic>
        <p:nvPicPr>
          <p:cNvPr id="6147" name="Picture 3" descr="C:\Users\Sony\Downloads\Green-Build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005064"/>
            <a:ext cx="3491880" cy="2160240"/>
          </a:xfrm>
          <a:prstGeom prst="rect">
            <a:avLst/>
          </a:prstGeom>
          <a:noFill/>
        </p:spPr>
      </p:pic>
      <p:pic>
        <p:nvPicPr>
          <p:cNvPr id="9" name="Picture 3" descr="C:\Users\Sony\Downloads\uni_logo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771800" cy="10668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329</Words>
  <Application>Microsoft Office PowerPoint</Application>
  <PresentationFormat>On-screen Show (4:3)</PresentationFormat>
  <Paragraphs>127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     F L Y I N G   C A R  (ROADABLE AIRCRAFT)</vt:lpstr>
      <vt:lpstr>CONTENTS</vt:lpstr>
      <vt:lpstr>Slide 3</vt:lpstr>
      <vt:lpstr>  INTRODUCTION</vt:lpstr>
      <vt:lpstr>CONTINUED…</vt:lpstr>
      <vt:lpstr>Slide 6</vt:lpstr>
      <vt:lpstr>CONTINUED…</vt:lpstr>
      <vt:lpstr>      IMPACT IN INDIA</vt:lpstr>
      <vt:lpstr>CONTINUED…</vt:lpstr>
      <vt:lpstr>OPPORTUNITY</vt:lpstr>
      <vt:lpstr>THREATS</vt:lpstr>
      <vt:lpstr>REFERENCES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L Y I N G   C A R (ROADABLE AIRCRAFT)</dc:title>
  <dc:creator>Sony</dc:creator>
  <cp:lastModifiedBy>Sony</cp:lastModifiedBy>
  <cp:revision>31</cp:revision>
  <dcterms:created xsi:type="dcterms:W3CDTF">2012-11-29T18:06:47Z</dcterms:created>
  <dcterms:modified xsi:type="dcterms:W3CDTF">2013-01-08T19:21:32Z</dcterms:modified>
</cp:coreProperties>
</file>