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commentAuthors.xml" ContentType="application/vnd.openxmlformats-officedocument.presentationml.commentAuthors+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14"/>
  </p:notesMasterIdLst>
  <p:sldIdLst>
    <p:sldId id="256" r:id="rId2"/>
    <p:sldId id="351" r:id="rId3"/>
    <p:sldId id="350" r:id="rId4"/>
    <p:sldId id="301" r:id="rId5"/>
    <p:sldId id="337" r:id="rId6"/>
    <p:sldId id="363" r:id="rId7"/>
    <p:sldId id="303" r:id="rId8"/>
    <p:sldId id="364" r:id="rId9"/>
    <p:sldId id="367" r:id="rId10"/>
    <p:sldId id="368" r:id="rId11"/>
    <p:sldId id="366" r:id="rId12"/>
    <p:sldId id="288" r:id="rId13"/>
  </p:sldIdLst>
  <p:sldSz cx="9144000" cy="6858000" type="screen4x3"/>
  <p:notesSz cx="6858000" cy="9144000"/>
  <p:defaultTextStyle>
    <a:defPPr>
      <a:defRPr lang="en-GB"/>
    </a:defPPr>
    <a:lvl1pPr algn="l" defTabSz="449263" rtl="0" eaLnBrk="0" fontAlgn="base" hangingPunct="0">
      <a:spcBef>
        <a:spcPct val="0"/>
      </a:spcBef>
      <a:spcAft>
        <a:spcPct val="0"/>
      </a:spcAft>
      <a:defRPr kern="1200">
        <a:solidFill>
          <a:schemeClr val="bg1"/>
        </a:solidFill>
        <a:latin typeface="Calibri" panose="020F0502020204030204" pitchFamily="34" charset="0"/>
        <a:ea typeface="+mn-ea"/>
        <a:cs typeface="Droid Sans Fallback" charset="0"/>
      </a:defRPr>
    </a:lvl1pPr>
    <a:lvl2pPr marL="742950" indent="-285750" algn="l" defTabSz="449263" rtl="0" eaLnBrk="0" fontAlgn="base" hangingPunct="0">
      <a:spcBef>
        <a:spcPct val="0"/>
      </a:spcBef>
      <a:spcAft>
        <a:spcPct val="0"/>
      </a:spcAft>
      <a:defRPr kern="1200">
        <a:solidFill>
          <a:schemeClr val="bg1"/>
        </a:solidFill>
        <a:latin typeface="Calibri" panose="020F0502020204030204" pitchFamily="34" charset="0"/>
        <a:ea typeface="+mn-ea"/>
        <a:cs typeface="Droid Sans Fallback" charset="0"/>
      </a:defRPr>
    </a:lvl2pPr>
    <a:lvl3pPr marL="1143000" indent="-228600" algn="l" defTabSz="449263" rtl="0" eaLnBrk="0" fontAlgn="base" hangingPunct="0">
      <a:spcBef>
        <a:spcPct val="0"/>
      </a:spcBef>
      <a:spcAft>
        <a:spcPct val="0"/>
      </a:spcAft>
      <a:defRPr kern="1200">
        <a:solidFill>
          <a:schemeClr val="bg1"/>
        </a:solidFill>
        <a:latin typeface="Calibri" panose="020F0502020204030204" pitchFamily="34" charset="0"/>
        <a:ea typeface="+mn-ea"/>
        <a:cs typeface="Droid Sans Fallback" charset="0"/>
      </a:defRPr>
    </a:lvl3pPr>
    <a:lvl4pPr marL="1600200" indent="-228600" algn="l" defTabSz="449263" rtl="0" eaLnBrk="0" fontAlgn="base" hangingPunct="0">
      <a:spcBef>
        <a:spcPct val="0"/>
      </a:spcBef>
      <a:spcAft>
        <a:spcPct val="0"/>
      </a:spcAft>
      <a:defRPr kern="1200">
        <a:solidFill>
          <a:schemeClr val="bg1"/>
        </a:solidFill>
        <a:latin typeface="Calibri" panose="020F0502020204030204" pitchFamily="34" charset="0"/>
        <a:ea typeface="+mn-ea"/>
        <a:cs typeface="Droid Sans Fallback" charset="0"/>
      </a:defRPr>
    </a:lvl4pPr>
    <a:lvl5pPr marL="2057400" indent="-228600" algn="l" defTabSz="449263" rtl="0" eaLnBrk="0" fontAlgn="base" hangingPunct="0">
      <a:spcBef>
        <a:spcPct val="0"/>
      </a:spcBef>
      <a:spcAft>
        <a:spcPct val="0"/>
      </a:spcAft>
      <a:defRPr kern="1200">
        <a:solidFill>
          <a:schemeClr val="bg1"/>
        </a:solidFill>
        <a:latin typeface="Calibri" panose="020F0502020204030204" pitchFamily="34" charset="0"/>
        <a:ea typeface="+mn-ea"/>
        <a:cs typeface="Droid Sans Fallback" charset="0"/>
      </a:defRPr>
    </a:lvl5pPr>
    <a:lvl6pPr marL="2286000" algn="l" defTabSz="914400" rtl="0" eaLnBrk="1" latinLnBrk="0" hangingPunct="1">
      <a:defRPr kern="1200">
        <a:solidFill>
          <a:schemeClr val="bg1"/>
        </a:solidFill>
        <a:latin typeface="Calibri" panose="020F0502020204030204" pitchFamily="34" charset="0"/>
        <a:ea typeface="+mn-ea"/>
        <a:cs typeface="Droid Sans Fallback" charset="0"/>
      </a:defRPr>
    </a:lvl6pPr>
    <a:lvl7pPr marL="2743200" algn="l" defTabSz="914400" rtl="0" eaLnBrk="1" latinLnBrk="0" hangingPunct="1">
      <a:defRPr kern="1200">
        <a:solidFill>
          <a:schemeClr val="bg1"/>
        </a:solidFill>
        <a:latin typeface="Calibri" panose="020F0502020204030204" pitchFamily="34" charset="0"/>
        <a:ea typeface="+mn-ea"/>
        <a:cs typeface="Droid Sans Fallback" charset="0"/>
      </a:defRPr>
    </a:lvl7pPr>
    <a:lvl8pPr marL="3200400" algn="l" defTabSz="914400" rtl="0" eaLnBrk="1" latinLnBrk="0" hangingPunct="1">
      <a:defRPr kern="1200">
        <a:solidFill>
          <a:schemeClr val="bg1"/>
        </a:solidFill>
        <a:latin typeface="Calibri" panose="020F0502020204030204" pitchFamily="34" charset="0"/>
        <a:ea typeface="+mn-ea"/>
        <a:cs typeface="Droid Sans Fallback" charset="0"/>
      </a:defRPr>
    </a:lvl8pPr>
    <a:lvl9pPr marL="3657600" algn="l" defTabSz="914400" rtl="0" eaLnBrk="1" latinLnBrk="0" hangingPunct="1">
      <a:defRPr kern="1200">
        <a:solidFill>
          <a:schemeClr val="bg1"/>
        </a:solidFill>
        <a:latin typeface="Calibri" panose="020F0502020204030204" pitchFamily="34" charset="0"/>
        <a:ea typeface="+mn-ea"/>
        <a:cs typeface="Droid Sans Fallback" charset="0"/>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ysha" initials="a" lastIdx="2" clrIdx="0">
    <p:extLst>
      <p:ext uri="{19B8F6BF-5375-455C-9EA6-DF929625EA0E}">
        <p15:presenceInfo xmlns:p15="http://schemas.microsoft.com/office/powerpoint/2012/main" xmlns="" userId="aysh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0"/>
      </p:ext>
    </p:extLst>
  </p:showPr>
  <p:clrMru>
    <a:srgbClr val="FF99CC"/>
    <a:srgbClr val="D60093"/>
    <a:srgbClr val="0000FA"/>
    <a:srgbClr val="CCECFF"/>
    <a:srgbClr val="33956B"/>
    <a:srgbClr val="D5FFF5"/>
    <a:srgbClr val="FFCCFF"/>
    <a:srgbClr val="80008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591" autoAdjust="0"/>
  </p:normalViewPr>
  <p:slideViewPr>
    <p:cSldViewPr>
      <p:cViewPr>
        <p:scale>
          <a:sx n="66" d="100"/>
          <a:sy n="66" d="100"/>
        </p:scale>
        <p:origin x="-1422" y="-192"/>
      </p:cViewPr>
      <p:guideLst>
        <p:guide orient="horz" pos="2160"/>
        <p:guide pos="2880"/>
      </p:guideLst>
    </p:cSldViewPr>
  </p:slideViewPr>
  <p:outlineViewPr>
    <p:cViewPr varScale="1">
      <p:scale>
        <a:sx n="170" d="200"/>
        <a:sy n="170" d="200"/>
      </p:scale>
      <p:origin x="-780" y="-84"/>
    </p:cViewPr>
  </p:outlineViewPr>
  <p:notesTextViewPr>
    <p:cViewPr>
      <p:scale>
        <a:sx n="1" d="1"/>
        <a:sy n="1" d="1"/>
      </p:scale>
      <p:origin x="0" y="0"/>
    </p:cViewPr>
  </p:notesTextViewPr>
  <p:notesViewPr>
    <p:cSldViewPr>
      <p:cViewPr varScale="1">
        <p:scale>
          <a:sx n="59" d="100"/>
          <a:sy n="59" d="100"/>
        </p:scale>
        <p:origin x="-1752" y="-72"/>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50" name="AutoShape 1"/>
          <p:cNvSpPr>
            <a:spLocks noChangeArrowheads="1"/>
          </p:cNvSpPr>
          <p:nvPr/>
        </p:nvSpPr>
        <p:spPr bwMode="auto">
          <a:xfrm>
            <a:off x="0" y="0"/>
            <a:ext cx="6858000" cy="9144000"/>
          </a:xfrm>
          <a:prstGeom prst="roundRect">
            <a:avLst>
              <a:gd name="adj" fmla="val 23"/>
            </a:avLst>
          </a:prstGeom>
          <a:solidFill>
            <a:srgbClr val="FFFFFF"/>
          </a:solidFill>
          <a:ln>
            <a:noFill/>
          </a:ln>
          <a:effectLst/>
          <a:extLst>
            <a:ext uri="{91240B29-F687-4F45-9708-019B960494DF}">
              <a14:hiddenLine xmlns:a14="http://schemas.microsoft.com/office/drawing/2010/main" xmlns="" w="9525">
                <a:solidFill>
                  <a:srgbClr val="3465A4"/>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anose="02020603050405020304" pitchFamily="18" charset="0"/>
              <a:buNone/>
            </a:pPr>
            <a:endParaRPr lang="en-US" altLang="en-US"/>
          </a:p>
        </p:txBody>
      </p:sp>
      <p:sp>
        <p:nvSpPr>
          <p:cNvPr id="2051" name="Text Box 2"/>
          <p:cNvSpPr txBox="1">
            <a:spLocks noChangeArrowheads="1"/>
          </p:cNvSpPr>
          <p:nvPr/>
        </p:nvSpPr>
        <p:spPr bwMode="auto">
          <a:xfrm>
            <a:off x="0" y="0"/>
            <a:ext cx="2971800" cy="4572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3465A4"/>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anose="02020603050405020304" pitchFamily="18" charset="0"/>
              <a:buNone/>
            </a:pPr>
            <a:endParaRPr lang="en-US" altLang="en-US"/>
          </a:p>
        </p:txBody>
      </p:sp>
      <p:sp>
        <p:nvSpPr>
          <p:cNvPr id="2" name="Rectangle 3"/>
          <p:cNvSpPr>
            <a:spLocks noGrp="1" noChangeArrowheads="1"/>
          </p:cNvSpPr>
          <p:nvPr>
            <p:ph type="dt"/>
          </p:nvPr>
        </p:nvSpPr>
        <p:spPr bwMode="auto">
          <a:xfrm>
            <a:off x="3884613" y="0"/>
            <a:ext cx="2970212" cy="45561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lvl1pPr algn="r" eaLnBrk="1" hangingPunct="1">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ea typeface="+mn-ea"/>
                <a:cs typeface="Arial" panose="020B0604020202020204" pitchFamily="34" charset="0"/>
              </a:defRPr>
            </a:lvl1pPr>
          </a:lstStyle>
          <a:p>
            <a:pPr>
              <a:defRPr/>
            </a:pPr>
            <a:endParaRPr lang="en-US"/>
          </a:p>
        </p:txBody>
      </p:sp>
      <p:sp>
        <p:nvSpPr>
          <p:cNvPr id="2053" name="Rectangle 4"/>
          <p:cNvSpPr>
            <a:spLocks noGrp="1" noRot="1" noChangeAspect="1" noChangeArrowheads="1"/>
          </p:cNvSpPr>
          <p:nvPr>
            <p:ph type="sldImg"/>
          </p:nvPr>
        </p:nvSpPr>
        <p:spPr bwMode="auto">
          <a:xfrm>
            <a:off x="1143000" y="685800"/>
            <a:ext cx="4570413" cy="3427413"/>
          </a:xfrm>
          <a:prstGeom prst="rect">
            <a:avLst/>
          </a:prstGeom>
          <a:noFill/>
          <a:ln w="12600" cap="sq">
            <a:solidFill>
              <a:srgbClr val="000000"/>
            </a:solidFill>
            <a:miter lim="800000"/>
            <a:headEnd/>
            <a:tailEn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sp>
      <p:sp>
        <p:nvSpPr>
          <p:cNvPr id="3" name="Rectangle 5"/>
          <p:cNvSpPr>
            <a:spLocks noGrp="1" noChangeArrowheads="1"/>
          </p:cNvSpPr>
          <p:nvPr>
            <p:ph type="body"/>
          </p:nvPr>
        </p:nvSpPr>
        <p:spPr bwMode="auto">
          <a:xfrm>
            <a:off x="685800" y="4343400"/>
            <a:ext cx="5484813" cy="411321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p>
            <a:pPr lvl="0"/>
            <a:endParaRPr lang="en-US" noProof="0"/>
          </a:p>
        </p:txBody>
      </p:sp>
      <p:sp>
        <p:nvSpPr>
          <p:cNvPr id="2055" name="Text Box 6"/>
          <p:cNvSpPr txBox="1">
            <a:spLocks noChangeArrowheads="1"/>
          </p:cNvSpPr>
          <p:nvPr/>
        </p:nvSpPr>
        <p:spPr bwMode="auto">
          <a:xfrm>
            <a:off x="0" y="8685213"/>
            <a:ext cx="2971800" cy="4572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3465A4"/>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anose="02020603050405020304" pitchFamily="18" charset="0"/>
              <a:buNone/>
            </a:pPr>
            <a:endParaRPr lang="en-US" altLang="en-US"/>
          </a:p>
        </p:txBody>
      </p:sp>
      <p:sp>
        <p:nvSpPr>
          <p:cNvPr id="4" name="Rectangle 7"/>
          <p:cNvSpPr>
            <a:spLocks noGrp="1" noChangeArrowheads="1"/>
          </p:cNvSpPr>
          <p:nvPr>
            <p:ph type="sldNum"/>
          </p:nvPr>
        </p:nvSpPr>
        <p:spPr bwMode="auto">
          <a:xfrm>
            <a:off x="3884613" y="8685213"/>
            <a:ext cx="2970212" cy="45561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0000" tIns="46800" rIns="90000" bIns="46800" numCol="1" anchor="b" anchorCtr="0" compatLnSpc="1">
            <a:prstTxWarp prst="textNoShape">
              <a:avLst/>
            </a:prstTxWarp>
          </a:bodyPr>
          <a:lstStyle>
            <a:lvl1pPr algn="r" eaLnBrk="1" hangingPunct="1">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ea typeface="+mn-ea"/>
                <a:cs typeface="Arial" panose="020B0604020202020204" pitchFamily="34" charset="0"/>
              </a:defRPr>
            </a:lvl1pPr>
          </a:lstStyle>
          <a:p>
            <a:pPr>
              <a:defRPr/>
            </a:pPr>
            <a:fld id="{B1ADA9E8-0444-4C73-8FD7-8A392214D140}" type="slidenum">
              <a:rPr lang="en-US"/>
              <a:pPr>
                <a:defRPr/>
              </a:pPr>
              <a:t>‹#›</a:t>
            </a:fld>
            <a:endParaRPr lang="en-US"/>
          </a:p>
        </p:txBody>
      </p:sp>
    </p:spTree>
    <p:extLst>
      <p:ext uri="{BB962C8B-B14F-4D97-AF65-F5344CB8AC3E}">
        <p14:creationId xmlns:p14="http://schemas.microsoft.com/office/powerpoint/2010/main" xmlns="" val="2472663457"/>
      </p:ext>
    </p:extLst>
  </p:cSld>
  <p:clrMap bg1="lt1" tx1="dk1" bg2="lt2" tx2="dk2" accent1="accent1" accent2="accent2" accent3="accent3" accent4="accent4" accent5="accent5" accent6="accent6" hlink="hlink" folHlink="folHlink"/>
  <p:notesStyle>
    <a:lvl1pPr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1pPr>
    <a:lvl2pPr marL="742950" indent="-28575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2pPr>
    <a:lvl3pPr marL="11430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3pPr>
    <a:lvl4pPr marL="16002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4pPr>
    <a:lvl5pPr marL="20574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8" name="Rectangle 7"/>
          <p:cNvSpPr>
            <a:spLocks noGrp="1" noChangeArrowheads="1"/>
          </p:cNvSpPr>
          <p:nvPr>
            <p:ph type="sldNum" sz="quarter"/>
          </p:nvPr>
        </p:nvSpPr>
        <p:spPr>
          <a:noFill/>
          <a:extLst>
            <a:ext uri="{91240B29-F687-4F45-9708-019B960494DF}">
              <a14:hiddenLine xmlns:a14="http://schemas.microsoft.com/office/drawing/2010/main" xmlns=""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9pPr>
          </a:lstStyle>
          <a:p>
            <a:pPr>
              <a:spcBef>
                <a:spcPct val="0"/>
              </a:spcBef>
              <a:buClrTx/>
              <a:buFontTx/>
              <a:buNone/>
            </a:pPr>
            <a:fld id="{CE5E0515-DE5D-468B-A4F2-6817CCCEAF06}" type="slidenum">
              <a:rPr lang="en-US" altLang="en-US" smtClean="0">
                <a:latin typeface="Calibri" panose="020F0502020204030204" pitchFamily="34" charset="0"/>
                <a:cs typeface="Droid Sans Fallback" charset="0"/>
              </a:rPr>
              <a:pPr>
                <a:spcBef>
                  <a:spcPct val="0"/>
                </a:spcBef>
                <a:buClrTx/>
                <a:buFontTx/>
                <a:buNone/>
              </a:pPr>
              <a:t>1</a:t>
            </a:fld>
            <a:endParaRPr lang="en-US" altLang="en-US">
              <a:latin typeface="Calibri" panose="020F0502020204030204" pitchFamily="34" charset="0"/>
              <a:cs typeface="Droid Sans Fallback" charset="0"/>
            </a:endParaRPr>
          </a:p>
        </p:txBody>
      </p:sp>
      <p:sp>
        <p:nvSpPr>
          <p:cNvPr id="4099" name="Rectangle 1"/>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xmlns="">
                <a:effectLst>
                  <a:outerShdw dist="35921" dir="2700000" algn="ctr" rotWithShape="0">
                    <a:srgbClr val="808080"/>
                  </a:outerShdw>
                </a:effectLst>
              </a14:hiddenEffects>
            </a:ext>
          </a:extLst>
        </p:spPr>
      </p:sp>
      <p:sp>
        <p:nvSpPr>
          <p:cNvPr id="4100" name="Rectangle 2"/>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xmlns="" w="9525">
                <a:solidFill>
                  <a:srgbClr val="3465A4"/>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endParaRPr lang="en-US" altLang="en-US" dirty="0"/>
          </a:p>
        </p:txBody>
      </p:sp>
    </p:spTree>
    <p:extLst>
      <p:ext uri="{BB962C8B-B14F-4D97-AF65-F5344CB8AC3E}">
        <p14:creationId xmlns:p14="http://schemas.microsoft.com/office/powerpoint/2010/main" xmlns="" val="16986645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3010" name="Rectangle 7"/>
          <p:cNvSpPr>
            <a:spLocks noGrp="1" noChangeArrowheads="1"/>
          </p:cNvSpPr>
          <p:nvPr>
            <p:ph type="sldNum" sz="quarter"/>
          </p:nvPr>
        </p:nvSpPr>
        <p:spPr>
          <a:noFill/>
          <a:extLst>
            <a:ext uri="{91240B29-F687-4F45-9708-019B960494DF}">
              <a14:hiddenLine xmlns:a14="http://schemas.microsoft.com/office/drawing/2010/main" xmlns=""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9pPr>
          </a:lstStyle>
          <a:p>
            <a:pPr>
              <a:spcBef>
                <a:spcPct val="0"/>
              </a:spcBef>
              <a:buClrTx/>
              <a:buFontTx/>
              <a:buNone/>
            </a:pPr>
            <a:fld id="{34FE40C7-19F5-421C-9A96-3FCFFB273D4B}" type="slidenum">
              <a:rPr lang="en-US" altLang="en-US" smtClean="0">
                <a:latin typeface="Calibri" panose="020F0502020204030204" pitchFamily="34" charset="0"/>
                <a:cs typeface="Droid Sans Fallback" charset="0"/>
              </a:rPr>
              <a:pPr>
                <a:spcBef>
                  <a:spcPct val="0"/>
                </a:spcBef>
                <a:buClrTx/>
                <a:buFontTx/>
                <a:buNone/>
              </a:pPr>
              <a:t>12</a:t>
            </a:fld>
            <a:endParaRPr lang="en-US" altLang="en-US">
              <a:latin typeface="Calibri" panose="020F0502020204030204" pitchFamily="34" charset="0"/>
              <a:cs typeface="Droid Sans Fallback" charset="0"/>
            </a:endParaRPr>
          </a:p>
        </p:txBody>
      </p:sp>
      <p:sp>
        <p:nvSpPr>
          <p:cNvPr id="43011" name="Rectangle 1"/>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xmlns="">
                <a:effectLst>
                  <a:outerShdw dist="35921" dir="2700000" algn="ctr" rotWithShape="0">
                    <a:srgbClr val="808080"/>
                  </a:outerShdw>
                </a:effectLst>
              </a14:hiddenEffects>
            </a:ext>
          </a:extLst>
        </p:spPr>
      </p:sp>
      <p:sp>
        <p:nvSpPr>
          <p:cNvPr id="43012" name="Rectangle 2"/>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xmlns="" w="9525">
                <a:solidFill>
                  <a:srgbClr val="3465A4"/>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xmlns="" val="31338492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146" name="Rectangle 7"/>
          <p:cNvSpPr>
            <a:spLocks noGrp="1" noChangeArrowheads="1"/>
          </p:cNvSpPr>
          <p:nvPr>
            <p:ph type="sldNum" sz="quarter"/>
          </p:nvPr>
        </p:nvSpPr>
        <p:spPr>
          <a:noFill/>
          <a:extLst>
            <a:ext uri="{91240B29-F687-4F45-9708-019B960494DF}">
              <a14:hiddenLine xmlns:a14="http://schemas.microsoft.com/office/drawing/2010/main" xmlns=""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9pPr>
          </a:lstStyle>
          <a:p>
            <a:pPr>
              <a:spcBef>
                <a:spcPct val="0"/>
              </a:spcBef>
              <a:buClrTx/>
              <a:buFontTx/>
              <a:buNone/>
            </a:pPr>
            <a:fld id="{4940F292-982F-423C-A33E-49762EE9F286}" type="slidenum">
              <a:rPr lang="en-US" smtClean="0">
                <a:latin typeface="Calibri" panose="020F0502020204030204" pitchFamily="34" charset="0"/>
                <a:ea typeface="Droid Sans Fallback" charset="0"/>
                <a:cs typeface="Droid Sans Fallback" charset="0"/>
              </a:rPr>
              <a:pPr>
                <a:spcBef>
                  <a:spcPct val="0"/>
                </a:spcBef>
                <a:buClrTx/>
                <a:buFontTx/>
                <a:buNone/>
              </a:pPr>
              <a:t>2</a:t>
            </a:fld>
            <a:endParaRPr lang="en-US">
              <a:latin typeface="Calibri" panose="020F0502020204030204" pitchFamily="34" charset="0"/>
              <a:ea typeface="Droid Sans Fallback" charset="0"/>
              <a:cs typeface="Droid Sans Fallback" charset="0"/>
            </a:endParaRPr>
          </a:p>
        </p:txBody>
      </p:sp>
      <p:sp>
        <p:nvSpPr>
          <p:cNvPr id="6147" name="Rectangle 1"/>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xmlns="">
                <a:effectLst>
                  <a:outerShdw dist="35921" dir="2700000" algn="ctr" rotWithShape="0">
                    <a:srgbClr val="808080"/>
                  </a:outerShdw>
                </a:effectLst>
              </a14:hiddenEffects>
            </a:ext>
          </a:extLst>
        </p:spPr>
      </p:sp>
      <p:sp>
        <p:nvSpPr>
          <p:cNvPr id="6148" name="Rectangle 2"/>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xmlns="" w="9525">
                <a:solidFill>
                  <a:srgbClr val="3465A4"/>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endParaRPr lang="en-US"/>
          </a:p>
        </p:txBody>
      </p:sp>
    </p:spTree>
    <p:extLst>
      <p:ext uri="{BB962C8B-B14F-4D97-AF65-F5344CB8AC3E}">
        <p14:creationId xmlns:p14="http://schemas.microsoft.com/office/powerpoint/2010/main" xmlns="" val="8741283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146" name="Rectangle 7"/>
          <p:cNvSpPr>
            <a:spLocks noGrp="1" noChangeArrowheads="1"/>
          </p:cNvSpPr>
          <p:nvPr>
            <p:ph type="sldNum" sz="quarter"/>
          </p:nvPr>
        </p:nvSpPr>
        <p:spPr>
          <a:noFill/>
          <a:extLst>
            <a:ext uri="{91240B29-F687-4F45-9708-019B960494DF}">
              <a14:hiddenLine xmlns:a14="http://schemas.microsoft.com/office/drawing/2010/main" xmlns=""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9pPr>
          </a:lstStyle>
          <a:p>
            <a:pPr>
              <a:spcBef>
                <a:spcPct val="0"/>
              </a:spcBef>
              <a:buClrTx/>
              <a:buFontTx/>
              <a:buNone/>
            </a:pPr>
            <a:fld id="{4940F292-982F-423C-A33E-49762EE9F286}" type="slidenum">
              <a:rPr lang="en-US" smtClean="0">
                <a:latin typeface="Calibri" panose="020F0502020204030204" pitchFamily="34" charset="0"/>
                <a:ea typeface="Droid Sans Fallback" charset="0"/>
                <a:cs typeface="Droid Sans Fallback" charset="0"/>
              </a:rPr>
              <a:pPr>
                <a:spcBef>
                  <a:spcPct val="0"/>
                </a:spcBef>
                <a:buClrTx/>
                <a:buFontTx/>
                <a:buNone/>
              </a:pPr>
              <a:t>3</a:t>
            </a:fld>
            <a:endParaRPr lang="en-US">
              <a:latin typeface="Calibri" panose="020F0502020204030204" pitchFamily="34" charset="0"/>
              <a:ea typeface="Droid Sans Fallback" charset="0"/>
              <a:cs typeface="Droid Sans Fallback" charset="0"/>
            </a:endParaRPr>
          </a:p>
        </p:txBody>
      </p:sp>
      <p:sp>
        <p:nvSpPr>
          <p:cNvPr id="6147" name="Rectangle 1"/>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xmlns="">
                <a:effectLst>
                  <a:outerShdw dist="35921" dir="2700000" algn="ctr" rotWithShape="0">
                    <a:srgbClr val="808080"/>
                  </a:outerShdw>
                </a:effectLst>
              </a14:hiddenEffects>
            </a:ext>
          </a:extLst>
        </p:spPr>
      </p:sp>
      <p:sp>
        <p:nvSpPr>
          <p:cNvPr id="6148" name="Rectangle 2"/>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xmlns="" w="9525">
                <a:solidFill>
                  <a:srgbClr val="3465A4"/>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endParaRPr lang="en-US" dirty="0"/>
          </a:p>
        </p:txBody>
      </p:sp>
    </p:spTree>
    <p:extLst>
      <p:ext uri="{BB962C8B-B14F-4D97-AF65-F5344CB8AC3E}">
        <p14:creationId xmlns:p14="http://schemas.microsoft.com/office/powerpoint/2010/main" xmlns="" val="37102088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146" name="Rectangle 7"/>
          <p:cNvSpPr>
            <a:spLocks noGrp="1" noChangeArrowheads="1"/>
          </p:cNvSpPr>
          <p:nvPr>
            <p:ph type="sldNum" sz="quarter"/>
          </p:nvPr>
        </p:nvSpPr>
        <p:spPr>
          <a:noFill/>
          <a:extLst>
            <a:ext uri="{91240B29-F687-4F45-9708-019B960494DF}">
              <a14:hiddenLine xmlns:a14="http://schemas.microsoft.com/office/drawing/2010/main" xmlns=""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9pPr>
          </a:lstStyle>
          <a:p>
            <a:pPr>
              <a:spcBef>
                <a:spcPct val="0"/>
              </a:spcBef>
              <a:buClrTx/>
              <a:buFontTx/>
              <a:buNone/>
            </a:pPr>
            <a:fld id="{4940F292-982F-423C-A33E-49762EE9F286}" type="slidenum">
              <a:rPr lang="en-US" smtClean="0">
                <a:latin typeface="Calibri" panose="020F0502020204030204" pitchFamily="34" charset="0"/>
                <a:ea typeface="Droid Sans Fallback" charset="0"/>
                <a:cs typeface="Droid Sans Fallback" charset="0"/>
              </a:rPr>
              <a:pPr>
                <a:spcBef>
                  <a:spcPct val="0"/>
                </a:spcBef>
                <a:buClrTx/>
                <a:buFontTx/>
                <a:buNone/>
              </a:pPr>
              <a:t>4</a:t>
            </a:fld>
            <a:endParaRPr lang="en-US">
              <a:latin typeface="Calibri" panose="020F0502020204030204" pitchFamily="34" charset="0"/>
              <a:ea typeface="Droid Sans Fallback" charset="0"/>
              <a:cs typeface="Droid Sans Fallback" charset="0"/>
            </a:endParaRPr>
          </a:p>
        </p:txBody>
      </p:sp>
      <p:sp>
        <p:nvSpPr>
          <p:cNvPr id="6147" name="Rectangle 1"/>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xmlns="">
                <a:effectLst>
                  <a:outerShdw dist="35921" dir="2700000" algn="ctr" rotWithShape="0">
                    <a:srgbClr val="808080"/>
                  </a:outerShdw>
                </a:effectLst>
              </a14:hiddenEffects>
            </a:ext>
          </a:extLst>
        </p:spPr>
      </p:sp>
      <p:sp>
        <p:nvSpPr>
          <p:cNvPr id="6148" name="Rectangle 2"/>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xmlns="" w="9525">
                <a:solidFill>
                  <a:srgbClr val="3465A4"/>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endParaRPr lang="en-US"/>
          </a:p>
        </p:txBody>
      </p:sp>
    </p:spTree>
    <p:extLst>
      <p:ext uri="{BB962C8B-B14F-4D97-AF65-F5344CB8AC3E}">
        <p14:creationId xmlns:p14="http://schemas.microsoft.com/office/powerpoint/2010/main" xmlns="" val="3189143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7"/>
          <p:cNvSpPr>
            <a:spLocks noGrp="1" noChangeArrowheads="1"/>
          </p:cNvSpPr>
          <p:nvPr>
            <p:ph type="sldNum" sz="quarter"/>
          </p:nvPr>
        </p:nvSpPr>
        <p:spPr>
          <a:noFill/>
          <a:extLst>
            <a:ext uri="{91240B29-F687-4F45-9708-019B960494DF}">
              <a14:hiddenLine xmlns:a14="http://schemas.microsoft.com/office/drawing/2010/main" xmlns=""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9pPr>
          </a:lstStyle>
          <a:p>
            <a:pPr>
              <a:spcBef>
                <a:spcPct val="0"/>
              </a:spcBef>
              <a:buClrTx/>
              <a:buFontTx/>
              <a:buNone/>
            </a:pPr>
            <a:fld id="{16FF9C2B-6B6A-452B-BC82-1FFCC5DE4146}" type="slidenum">
              <a:rPr lang="en-US" smtClean="0">
                <a:latin typeface="Calibri" panose="020F0502020204030204" pitchFamily="34" charset="0"/>
                <a:ea typeface="Droid Sans Fallback" charset="0"/>
                <a:cs typeface="Droid Sans Fallback" charset="0"/>
              </a:rPr>
              <a:pPr>
                <a:spcBef>
                  <a:spcPct val="0"/>
                </a:spcBef>
                <a:buClrTx/>
                <a:buFontTx/>
                <a:buNone/>
              </a:pPr>
              <a:t>5</a:t>
            </a:fld>
            <a:endParaRPr lang="en-US">
              <a:latin typeface="Calibri" panose="020F0502020204030204" pitchFamily="34" charset="0"/>
              <a:ea typeface="Droid Sans Fallback" charset="0"/>
              <a:cs typeface="Droid Sans Fallback" charset="0"/>
            </a:endParaRPr>
          </a:p>
        </p:txBody>
      </p:sp>
      <p:sp>
        <p:nvSpPr>
          <p:cNvPr id="8195" name="Rectangle 1"/>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xmlns="">
                <a:effectLst>
                  <a:outerShdw dist="35921" dir="2700000" algn="ctr" rotWithShape="0">
                    <a:srgbClr val="808080"/>
                  </a:outerShdw>
                </a:effectLst>
              </a14:hiddenEffects>
            </a:ext>
          </a:extLst>
        </p:spPr>
      </p:sp>
      <p:sp>
        <p:nvSpPr>
          <p:cNvPr id="8196" name="Rectangle 2"/>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xmlns="" w="9525">
                <a:solidFill>
                  <a:srgbClr val="3465A4"/>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endParaRPr lang="en-US"/>
          </a:p>
        </p:txBody>
      </p:sp>
    </p:spTree>
    <p:extLst>
      <p:ext uri="{BB962C8B-B14F-4D97-AF65-F5344CB8AC3E}">
        <p14:creationId xmlns:p14="http://schemas.microsoft.com/office/powerpoint/2010/main" xmlns="" val="6707795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7"/>
          <p:cNvSpPr>
            <a:spLocks noGrp="1" noChangeArrowheads="1"/>
          </p:cNvSpPr>
          <p:nvPr>
            <p:ph type="sldNum" sz="quarter"/>
          </p:nvPr>
        </p:nvSpPr>
        <p:spPr>
          <a:noFill/>
          <a:extLst>
            <a:ext uri="{91240B29-F687-4F45-9708-019B960494DF}">
              <a14:hiddenLine xmlns:a14="http://schemas.microsoft.com/office/drawing/2010/main" xmlns=""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9pPr>
          </a:lstStyle>
          <a:p>
            <a:pPr>
              <a:spcBef>
                <a:spcPct val="0"/>
              </a:spcBef>
              <a:buClrTx/>
              <a:buFontTx/>
              <a:buNone/>
            </a:pPr>
            <a:fld id="{16FF9C2B-6B6A-452B-BC82-1FFCC5DE4146}" type="slidenum">
              <a:rPr lang="en-US" smtClean="0">
                <a:latin typeface="Calibri" panose="020F0502020204030204" pitchFamily="34" charset="0"/>
                <a:ea typeface="Droid Sans Fallback" charset="0"/>
                <a:cs typeface="Droid Sans Fallback" charset="0"/>
              </a:rPr>
              <a:pPr>
                <a:spcBef>
                  <a:spcPct val="0"/>
                </a:spcBef>
                <a:buClrTx/>
                <a:buFontTx/>
                <a:buNone/>
              </a:pPr>
              <a:t>6</a:t>
            </a:fld>
            <a:endParaRPr lang="en-US">
              <a:latin typeface="Calibri" panose="020F0502020204030204" pitchFamily="34" charset="0"/>
              <a:ea typeface="Droid Sans Fallback" charset="0"/>
              <a:cs typeface="Droid Sans Fallback" charset="0"/>
            </a:endParaRPr>
          </a:p>
        </p:txBody>
      </p:sp>
      <p:sp>
        <p:nvSpPr>
          <p:cNvPr id="8195" name="Rectangle 1"/>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xmlns="">
                <a:effectLst>
                  <a:outerShdw dist="35921" dir="2700000" algn="ctr" rotWithShape="0">
                    <a:srgbClr val="808080"/>
                  </a:outerShdw>
                </a:effectLst>
              </a14:hiddenEffects>
            </a:ext>
          </a:extLst>
        </p:spPr>
      </p:sp>
      <p:sp>
        <p:nvSpPr>
          <p:cNvPr id="8196" name="Rectangle 2"/>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xmlns="" w="9525">
                <a:solidFill>
                  <a:srgbClr val="3465A4"/>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endParaRPr lang="en-US"/>
          </a:p>
        </p:txBody>
      </p:sp>
    </p:spTree>
    <p:extLst>
      <p:ext uri="{BB962C8B-B14F-4D97-AF65-F5344CB8AC3E}">
        <p14:creationId xmlns:p14="http://schemas.microsoft.com/office/powerpoint/2010/main" xmlns="" val="6707795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42" name="Rectangle 7"/>
          <p:cNvSpPr>
            <a:spLocks noGrp="1" noChangeArrowheads="1"/>
          </p:cNvSpPr>
          <p:nvPr>
            <p:ph type="sldNum" sz="quarter"/>
          </p:nvPr>
        </p:nvSpPr>
        <p:spPr>
          <a:noFill/>
          <a:extLst>
            <a:ext uri="{91240B29-F687-4F45-9708-019B960494DF}">
              <a14:hiddenLine xmlns:a14="http://schemas.microsoft.com/office/drawing/2010/main" xmlns=""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9pPr>
          </a:lstStyle>
          <a:p>
            <a:pPr>
              <a:spcBef>
                <a:spcPct val="0"/>
              </a:spcBef>
              <a:buClrTx/>
              <a:buFontTx/>
              <a:buNone/>
            </a:pPr>
            <a:fld id="{CECD4869-D8F4-4502-A2B5-B6F2D6C58746}" type="slidenum">
              <a:rPr lang="en-US" smtClean="0">
                <a:latin typeface="Calibri" panose="020F0502020204030204" pitchFamily="34" charset="0"/>
                <a:ea typeface="Droid Sans Fallback" charset="0"/>
                <a:cs typeface="Droid Sans Fallback" charset="0"/>
              </a:rPr>
              <a:pPr>
                <a:spcBef>
                  <a:spcPct val="0"/>
                </a:spcBef>
                <a:buClrTx/>
                <a:buFontTx/>
                <a:buNone/>
              </a:pPr>
              <a:t>7</a:t>
            </a:fld>
            <a:endParaRPr lang="en-US">
              <a:latin typeface="Calibri" panose="020F0502020204030204" pitchFamily="34" charset="0"/>
              <a:ea typeface="Droid Sans Fallback" charset="0"/>
              <a:cs typeface="Droid Sans Fallback" charset="0"/>
            </a:endParaRPr>
          </a:p>
        </p:txBody>
      </p:sp>
      <p:sp>
        <p:nvSpPr>
          <p:cNvPr id="10243" name="Rectangle 1"/>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xmlns="">
                <a:effectLst>
                  <a:outerShdw dist="35921" dir="2700000" algn="ctr" rotWithShape="0">
                    <a:srgbClr val="808080"/>
                  </a:outerShdw>
                </a:effectLst>
              </a14:hiddenEffects>
            </a:ext>
          </a:extLst>
        </p:spPr>
      </p:sp>
      <p:sp>
        <p:nvSpPr>
          <p:cNvPr id="10244" name="Rectangle 2"/>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xmlns="" w="9525">
                <a:solidFill>
                  <a:srgbClr val="3465A4"/>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endParaRPr lang="en-US"/>
          </a:p>
        </p:txBody>
      </p:sp>
    </p:spTree>
    <p:extLst>
      <p:ext uri="{BB962C8B-B14F-4D97-AF65-F5344CB8AC3E}">
        <p14:creationId xmlns:p14="http://schemas.microsoft.com/office/powerpoint/2010/main" xmlns="" val="5741453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42" name="Rectangle 7"/>
          <p:cNvSpPr>
            <a:spLocks noGrp="1" noChangeArrowheads="1"/>
          </p:cNvSpPr>
          <p:nvPr>
            <p:ph type="sldNum" sz="quarter"/>
          </p:nvPr>
        </p:nvSpPr>
        <p:spPr>
          <a:noFill/>
          <a:extLst>
            <a:ext uri="{91240B29-F687-4F45-9708-019B960494DF}">
              <a14:hiddenLine xmlns:a14="http://schemas.microsoft.com/office/drawing/2010/main" xmlns=""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9pPr>
          </a:lstStyle>
          <a:p>
            <a:pPr>
              <a:spcBef>
                <a:spcPct val="0"/>
              </a:spcBef>
              <a:buClrTx/>
              <a:buFontTx/>
              <a:buNone/>
            </a:pPr>
            <a:fld id="{CECD4869-D8F4-4502-A2B5-B6F2D6C58746}" type="slidenum">
              <a:rPr lang="en-US" smtClean="0">
                <a:latin typeface="Calibri" panose="020F0502020204030204" pitchFamily="34" charset="0"/>
                <a:ea typeface="Droid Sans Fallback" charset="0"/>
                <a:cs typeface="Droid Sans Fallback" charset="0"/>
              </a:rPr>
              <a:pPr>
                <a:spcBef>
                  <a:spcPct val="0"/>
                </a:spcBef>
                <a:buClrTx/>
                <a:buFontTx/>
                <a:buNone/>
              </a:pPr>
              <a:t>8</a:t>
            </a:fld>
            <a:endParaRPr lang="en-US">
              <a:latin typeface="Calibri" panose="020F0502020204030204" pitchFamily="34" charset="0"/>
              <a:ea typeface="Droid Sans Fallback" charset="0"/>
              <a:cs typeface="Droid Sans Fallback" charset="0"/>
            </a:endParaRPr>
          </a:p>
        </p:txBody>
      </p:sp>
      <p:sp>
        <p:nvSpPr>
          <p:cNvPr id="10243" name="Rectangle 1"/>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xmlns="">
                <a:effectLst>
                  <a:outerShdw dist="35921" dir="2700000" algn="ctr" rotWithShape="0">
                    <a:srgbClr val="808080"/>
                  </a:outerShdw>
                </a:effectLst>
              </a14:hiddenEffects>
            </a:ext>
          </a:extLst>
        </p:spPr>
      </p:sp>
      <p:sp>
        <p:nvSpPr>
          <p:cNvPr id="10244" name="Rectangle 2"/>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xmlns="" w="9525">
                <a:solidFill>
                  <a:srgbClr val="3465A4"/>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endParaRPr lang="en-US"/>
          </a:p>
        </p:txBody>
      </p:sp>
    </p:spTree>
    <p:extLst>
      <p:ext uri="{BB962C8B-B14F-4D97-AF65-F5344CB8AC3E}">
        <p14:creationId xmlns:p14="http://schemas.microsoft.com/office/powerpoint/2010/main" xmlns="" val="5741453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386" name="Rectangle 7"/>
          <p:cNvSpPr>
            <a:spLocks noGrp="1" noChangeArrowheads="1"/>
          </p:cNvSpPr>
          <p:nvPr>
            <p:ph type="sldNum" sz="quarter"/>
          </p:nvPr>
        </p:nvSpPr>
        <p:spPr>
          <a:noFill/>
          <a:extLst>
            <a:ext uri="{91240B29-F687-4F45-9708-019B960494DF}">
              <a14:hiddenLine xmlns:a14="http://schemas.microsoft.com/office/drawing/2010/main" xmlns=""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9pPr>
          </a:lstStyle>
          <a:p>
            <a:pPr>
              <a:spcBef>
                <a:spcPct val="0"/>
              </a:spcBef>
              <a:buClrTx/>
              <a:buFontTx/>
              <a:buNone/>
            </a:pPr>
            <a:fld id="{4E91623F-88B1-4DA7-99F2-4C673F269E3C}" type="slidenum">
              <a:rPr lang="en-US" altLang="en-US" smtClean="0">
                <a:latin typeface="Calibri" panose="020F0502020204030204" pitchFamily="34" charset="0"/>
                <a:cs typeface="Droid Sans Fallback" charset="0"/>
              </a:rPr>
              <a:pPr>
                <a:spcBef>
                  <a:spcPct val="0"/>
                </a:spcBef>
                <a:buClrTx/>
                <a:buFontTx/>
                <a:buNone/>
              </a:pPr>
              <a:t>11</a:t>
            </a:fld>
            <a:endParaRPr lang="en-US" altLang="en-US">
              <a:latin typeface="Calibri" panose="020F0502020204030204" pitchFamily="34" charset="0"/>
              <a:cs typeface="Droid Sans Fallback" charset="0"/>
            </a:endParaRPr>
          </a:p>
        </p:txBody>
      </p:sp>
      <p:sp>
        <p:nvSpPr>
          <p:cNvPr id="16387" name="Rectangle 1"/>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xmlns="">
                <a:effectLst>
                  <a:outerShdw dist="35921" dir="2700000" algn="ctr" rotWithShape="0">
                    <a:srgbClr val="808080"/>
                  </a:outerShdw>
                </a:effectLst>
              </a14:hiddenEffects>
            </a:ext>
          </a:extLst>
        </p:spPr>
      </p:sp>
      <p:sp>
        <p:nvSpPr>
          <p:cNvPr id="16388" name="Rectangle 2"/>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xmlns="" w="9525">
                <a:solidFill>
                  <a:srgbClr val="3465A4"/>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xmlns="" val="38761303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Rectangle 3"/>
          <p:cNvSpPr>
            <a:spLocks noGrp="1" noChangeArrowheads="1"/>
          </p:cNvSpPr>
          <p:nvPr>
            <p:ph type="dt" idx="10"/>
          </p:nvPr>
        </p:nvSpPr>
        <p:spPr>
          <a:ln/>
        </p:spPr>
        <p:txBody>
          <a:bodyPr/>
          <a:lstStyle>
            <a:lvl1pPr>
              <a:defRPr/>
            </a:lvl1pPr>
          </a:lstStyle>
          <a:p>
            <a:pPr>
              <a:defRPr/>
            </a:pPr>
            <a:endParaRPr lang="en-US"/>
          </a:p>
        </p:txBody>
      </p:sp>
      <p:sp>
        <p:nvSpPr>
          <p:cNvPr id="5" name="Rectangle 5"/>
          <p:cNvSpPr>
            <a:spLocks noGrp="1" noChangeArrowheads="1"/>
          </p:cNvSpPr>
          <p:nvPr>
            <p:ph type="sldNum" idx="11"/>
          </p:nvPr>
        </p:nvSpPr>
        <p:spPr>
          <a:ln/>
        </p:spPr>
        <p:txBody>
          <a:bodyPr/>
          <a:lstStyle>
            <a:lvl1pPr>
              <a:defRPr/>
            </a:lvl1pPr>
          </a:lstStyle>
          <a:p>
            <a:pPr>
              <a:defRPr/>
            </a:pPr>
            <a:fld id="{C5A6FFA0-F369-461F-8225-46B063E151A7}" type="slidenum">
              <a:rPr lang="en-US"/>
              <a:pPr>
                <a:defRPr/>
              </a:pPr>
              <a:t>‹#›</a:t>
            </a:fld>
            <a:endParaRPr lang="en-US"/>
          </a:p>
        </p:txBody>
      </p:sp>
    </p:spTree>
    <p:extLst>
      <p:ext uri="{BB962C8B-B14F-4D97-AF65-F5344CB8AC3E}">
        <p14:creationId xmlns:p14="http://schemas.microsoft.com/office/powerpoint/2010/main" xmlns="" val="20395223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p:cNvSpPr>
            <a:spLocks noGrp="1" noChangeArrowheads="1"/>
          </p:cNvSpPr>
          <p:nvPr>
            <p:ph type="dt" idx="10"/>
          </p:nvPr>
        </p:nvSpPr>
        <p:spPr>
          <a:ln/>
        </p:spPr>
        <p:txBody>
          <a:bodyPr/>
          <a:lstStyle>
            <a:lvl1pPr>
              <a:defRPr/>
            </a:lvl1pPr>
          </a:lstStyle>
          <a:p>
            <a:pPr>
              <a:defRPr/>
            </a:pPr>
            <a:endParaRPr lang="en-US"/>
          </a:p>
        </p:txBody>
      </p:sp>
      <p:sp>
        <p:nvSpPr>
          <p:cNvPr id="5" name="Rectangle 5"/>
          <p:cNvSpPr>
            <a:spLocks noGrp="1" noChangeArrowheads="1"/>
          </p:cNvSpPr>
          <p:nvPr>
            <p:ph type="sldNum" idx="11"/>
          </p:nvPr>
        </p:nvSpPr>
        <p:spPr>
          <a:ln/>
        </p:spPr>
        <p:txBody>
          <a:bodyPr/>
          <a:lstStyle>
            <a:lvl1pPr>
              <a:defRPr/>
            </a:lvl1pPr>
          </a:lstStyle>
          <a:p>
            <a:pPr>
              <a:defRPr/>
            </a:pPr>
            <a:fld id="{DE1FA455-CEF5-451E-8C95-4D0FE6A8A111}" type="slidenum">
              <a:rPr lang="en-US"/>
              <a:pPr>
                <a:defRPr/>
              </a:pPr>
              <a:t>‹#›</a:t>
            </a:fld>
            <a:endParaRPr lang="en-US"/>
          </a:p>
        </p:txBody>
      </p:sp>
    </p:spTree>
    <p:extLst>
      <p:ext uri="{BB962C8B-B14F-4D97-AF65-F5344CB8AC3E}">
        <p14:creationId xmlns:p14="http://schemas.microsoft.com/office/powerpoint/2010/main" xmlns="" val="17457764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5813" cy="584993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499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p:cNvSpPr>
            <a:spLocks noGrp="1" noChangeArrowheads="1"/>
          </p:cNvSpPr>
          <p:nvPr>
            <p:ph type="dt" idx="10"/>
          </p:nvPr>
        </p:nvSpPr>
        <p:spPr>
          <a:ln/>
        </p:spPr>
        <p:txBody>
          <a:bodyPr/>
          <a:lstStyle>
            <a:lvl1pPr>
              <a:defRPr/>
            </a:lvl1pPr>
          </a:lstStyle>
          <a:p>
            <a:pPr>
              <a:defRPr/>
            </a:pPr>
            <a:endParaRPr lang="en-US"/>
          </a:p>
        </p:txBody>
      </p:sp>
      <p:sp>
        <p:nvSpPr>
          <p:cNvPr id="5" name="Rectangle 5"/>
          <p:cNvSpPr>
            <a:spLocks noGrp="1" noChangeArrowheads="1"/>
          </p:cNvSpPr>
          <p:nvPr>
            <p:ph type="sldNum" idx="11"/>
          </p:nvPr>
        </p:nvSpPr>
        <p:spPr>
          <a:ln/>
        </p:spPr>
        <p:txBody>
          <a:bodyPr/>
          <a:lstStyle>
            <a:lvl1pPr>
              <a:defRPr/>
            </a:lvl1pPr>
          </a:lstStyle>
          <a:p>
            <a:pPr>
              <a:defRPr/>
            </a:pPr>
            <a:fld id="{FCC3D8D4-81C4-4FE1-B15D-9D94BF893E5A}" type="slidenum">
              <a:rPr lang="en-US"/>
              <a:pPr>
                <a:defRPr/>
              </a:pPr>
              <a:t>‹#›</a:t>
            </a:fld>
            <a:endParaRPr lang="en-US"/>
          </a:p>
        </p:txBody>
      </p:sp>
    </p:spTree>
    <p:extLst>
      <p:ext uri="{BB962C8B-B14F-4D97-AF65-F5344CB8AC3E}">
        <p14:creationId xmlns:p14="http://schemas.microsoft.com/office/powerpoint/2010/main" xmlns="" val="11789345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p:cNvSpPr>
            <a:spLocks noGrp="1" noChangeArrowheads="1"/>
          </p:cNvSpPr>
          <p:nvPr>
            <p:ph type="dt" idx="10"/>
          </p:nvPr>
        </p:nvSpPr>
        <p:spPr>
          <a:ln/>
        </p:spPr>
        <p:txBody>
          <a:bodyPr/>
          <a:lstStyle>
            <a:lvl1pPr>
              <a:defRPr/>
            </a:lvl1pPr>
          </a:lstStyle>
          <a:p>
            <a:pPr>
              <a:defRPr/>
            </a:pPr>
            <a:endParaRPr lang="en-US"/>
          </a:p>
        </p:txBody>
      </p:sp>
      <p:sp>
        <p:nvSpPr>
          <p:cNvPr id="5" name="Rectangle 5"/>
          <p:cNvSpPr>
            <a:spLocks noGrp="1" noChangeArrowheads="1"/>
          </p:cNvSpPr>
          <p:nvPr>
            <p:ph type="sldNum" idx="11"/>
          </p:nvPr>
        </p:nvSpPr>
        <p:spPr>
          <a:ln/>
        </p:spPr>
        <p:txBody>
          <a:bodyPr/>
          <a:lstStyle>
            <a:lvl1pPr>
              <a:defRPr/>
            </a:lvl1pPr>
          </a:lstStyle>
          <a:p>
            <a:pPr>
              <a:defRPr/>
            </a:pPr>
            <a:fld id="{77E4BD6D-CF1C-4143-BCAC-8C44D94826C5}" type="slidenum">
              <a:rPr lang="en-US"/>
              <a:pPr>
                <a:defRPr/>
              </a:pPr>
              <a:t>‹#›</a:t>
            </a:fld>
            <a:endParaRPr lang="en-US"/>
          </a:p>
        </p:txBody>
      </p:sp>
    </p:spTree>
    <p:extLst>
      <p:ext uri="{BB962C8B-B14F-4D97-AF65-F5344CB8AC3E}">
        <p14:creationId xmlns:p14="http://schemas.microsoft.com/office/powerpoint/2010/main" xmlns="" val="37041855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Rectangle 3"/>
          <p:cNvSpPr>
            <a:spLocks noGrp="1" noChangeArrowheads="1"/>
          </p:cNvSpPr>
          <p:nvPr>
            <p:ph type="dt" idx="10"/>
          </p:nvPr>
        </p:nvSpPr>
        <p:spPr>
          <a:ln/>
        </p:spPr>
        <p:txBody>
          <a:bodyPr/>
          <a:lstStyle>
            <a:lvl1pPr>
              <a:defRPr/>
            </a:lvl1pPr>
          </a:lstStyle>
          <a:p>
            <a:pPr>
              <a:defRPr/>
            </a:pPr>
            <a:endParaRPr lang="en-US"/>
          </a:p>
        </p:txBody>
      </p:sp>
      <p:sp>
        <p:nvSpPr>
          <p:cNvPr id="5" name="Rectangle 5"/>
          <p:cNvSpPr>
            <a:spLocks noGrp="1" noChangeArrowheads="1"/>
          </p:cNvSpPr>
          <p:nvPr>
            <p:ph type="sldNum" idx="11"/>
          </p:nvPr>
        </p:nvSpPr>
        <p:spPr>
          <a:ln/>
        </p:spPr>
        <p:txBody>
          <a:bodyPr/>
          <a:lstStyle>
            <a:lvl1pPr>
              <a:defRPr/>
            </a:lvl1pPr>
          </a:lstStyle>
          <a:p>
            <a:pPr>
              <a:defRPr/>
            </a:pPr>
            <a:fld id="{B78B5337-E838-4CC6-B694-54838F12BCA8}" type="slidenum">
              <a:rPr lang="en-US"/>
              <a:pPr>
                <a:defRPr/>
              </a:pPr>
              <a:t>‹#›</a:t>
            </a:fld>
            <a:endParaRPr lang="en-US"/>
          </a:p>
        </p:txBody>
      </p:sp>
    </p:spTree>
    <p:extLst>
      <p:ext uri="{BB962C8B-B14F-4D97-AF65-F5344CB8AC3E}">
        <p14:creationId xmlns:p14="http://schemas.microsoft.com/office/powerpoint/2010/main" xmlns="" val="40080280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7013" cy="45243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6613" y="1600200"/>
            <a:ext cx="4038600" cy="45243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3"/>
          <p:cNvSpPr>
            <a:spLocks noGrp="1" noChangeArrowheads="1"/>
          </p:cNvSpPr>
          <p:nvPr>
            <p:ph type="dt" idx="10"/>
          </p:nvPr>
        </p:nvSpPr>
        <p:spPr>
          <a:ln/>
        </p:spPr>
        <p:txBody>
          <a:bodyPr/>
          <a:lstStyle>
            <a:lvl1pPr>
              <a:defRPr/>
            </a:lvl1pPr>
          </a:lstStyle>
          <a:p>
            <a:pPr>
              <a:defRPr/>
            </a:pPr>
            <a:endParaRPr lang="en-US"/>
          </a:p>
        </p:txBody>
      </p:sp>
      <p:sp>
        <p:nvSpPr>
          <p:cNvPr id="6" name="Rectangle 5"/>
          <p:cNvSpPr>
            <a:spLocks noGrp="1" noChangeArrowheads="1"/>
          </p:cNvSpPr>
          <p:nvPr>
            <p:ph type="sldNum" idx="11"/>
          </p:nvPr>
        </p:nvSpPr>
        <p:spPr>
          <a:ln/>
        </p:spPr>
        <p:txBody>
          <a:bodyPr/>
          <a:lstStyle>
            <a:lvl1pPr>
              <a:defRPr/>
            </a:lvl1pPr>
          </a:lstStyle>
          <a:p>
            <a:pPr>
              <a:defRPr/>
            </a:pPr>
            <a:fld id="{8DD4971D-3C7E-481B-9ABF-A0AB65BA12AB}" type="slidenum">
              <a:rPr lang="en-US"/>
              <a:pPr>
                <a:defRPr/>
              </a:pPr>
              <a:t>‹#›</a:t>
            </a:fld>
            <a:endParaRPr lang="en-US"/>
          </a:p>
        </p:txBody>
      </p:sp>
    </p:spTree>
    <p:extLst>
      <p:ext uri="{BB962C8B-B14F-4D97-AF65-F5344CB8AC3E}">
        <p14:creationId xmlns:p14="http://schemas.microsoft.com/office/powerpoint/2010/main" xmlns="" val="18797271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3"/>
          <p:cNvSpPr>
            <a:spLocks noGrp="1" noChangeArrowheads="1"/>
          </p:cNvSpPr>
          <p:nvPr>
            <p:ph type="dt" idx="10"/>
          </p:nvPr>
        </p:nvSpPr>
        <p:spPr>
          <a:ln/>
        </p:spPr>
        <p:txBody>
          <a:bodyPr/>
          <a:lstStyle>
            <a:lvl1pPr>
              <a:defRPr/>
            </a:lvl1pPr>
          </a:lstStyle>
          <a:p>
            <a:pPr>
              <a:defRPr/>
            </a:pPr>
            <a:endParaRPr lang="en-US"/>
          </a:p>
        </p:txBody>
      </p:sp>
      <p:sp>
        <p:nvSpPr>
          <p:cNvPr id="8" name="Rectangle 5"/>
          <p:cNvSpPr>
            <a:spLocks noGrp="1" noChangeArrowheads="1"/>
          </p:cNvSpPr>
          <p:nvPr>
            <p:ph type="sldNum" idx="11"/>
          </p:nvPr>
        </p:nvSpPr>
        <p:spPr>
          <a:ln/>
        </p:spPr>
        <p:txBody>
          <a:bodyPr/>
          <a:lstStyle>
            <a:lvl1pPr>
              <a:defRPr/>
            </a:lvl1pPr>
          </a:lstStyle>
          <a:p>
            <a:pPr>
              <a:defRPr/>
            </a:pPr>
            <a:fld id="{6335E9FA-D8A5-4C2A-9B3B-F36F58251EE9}" type="slidenum">
              <a:rPr lang="en-US"/>
              <a:pPr>
                <a:defRPr/>
              </a:pPr>
              <a:t>‹#›</a:t>
            </a:fld>
            <a:endParaRPr lang="en-US"/>
          </a:p>
        </p:txBody>
      </p:sp>
    </p:spTree>
    <p:extLst>
      <p:ext uri="{BB962C8B-B14F-4D97-AF65-F5344CB8AC3E}">
        <p14:creationId xmlns:p14="http://schemas.microsoft.com/office/powerpoint/2010/main" xmlns="" val="27548614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3"/>
          <p:cNvSpPr>
            <a:spLocks noGrp="1" noChangeArrowheads="1"/>
          </p:cNvSpPr>
          <p:nvPr>
            <p:ph type="dt" idx="10"/>
          </p:nvPr>
        </p:nvSpPr>
        <p:spPr>
          <a:ln/>
        </p:spPr>
        <p:txBody>
          <a:bodyPr/>
          <a:lstStyle>
            <a:lvl1pPr>
              <a:defRPr/>
            </a:lvl1pPr>
          </a:lstStyle>
          <a:p>
            <a:pPr>
              <a:defRPr/>
            </a:pPr>
            <a:endParaRPr lang="en-US"/>
          </a:p>
        </p:txBody>
      </p:sp>
      <p:sp>
        <p:nvSpPr>
          <p:cNvPr id="4" name="Rectangle 5"/>
          <p:cNvSpPr>
            <a:spLocks noGrp="1" noChangeArrowheads="1"/>
          </p:cNvSpPr>
          <p:nvPr>
            <p:ph type="sldNum" idx="11"/>
          </p:nvPr>
        </p:nvSpPr>
        <p:spPr>
          <a:ln/>
        </p:spPr>
        <p:txBody>
          <a:bodyPr/>
          <a:lstStyle>
            <a:lvl1pPr>
              <a:defRPr/>
            </a:lvl1pPr>
          </a:lstStyle>
          <a:p>
            <a:pPr>
              <a:defRPr/>
            </a:pPr>
            <a:fld id="{BB03C368-4579-484E-AF89-CC0C8082E66E}" type="slidenum">
              <a:rPr lang="en-US"/>
              <a:pPr>
                <a:defRPr/>
              </a:pPr>
              <a:t>‹#›</a:t>
            </a:fld>
            <a:endParaRPr lang="en-US"/>
          </a:p>
        </p:txBody>
      </p:sp>
    </p:spTree>
    <p:extLst>
      <p:ext uri="{BB962C8B-B14F-4D97-AF65-F5344CB8AC3E}">
        <p14:creationId xmlns:p14="http://schemas.microsoft.com/office/powerpoint/2010/main" xmlns="" val="37772057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
          <p:cNvSpPr>
            <a:spLocks noGrp="1" noChangeArrowheads="1"/>
          </p:cNvSpPr>
          <p:nvPr>
            <p:ph type="dt" idx="10"/>
          </p:nvPr>
        </p:nvSpPr>
        <p:spPr>
          <a:ln/>
        </p:spPr>
        <p:txBody>
          <a:bodyPr/>
          <a:lstStyle>
            <a:lvl1pPr>
              <a:defRPr/>
            </a:lvl1pPr>
          </a:lstStyle>
          <a:p>
            <a:pPr>
              <a:defRPr/>
            </a:pPr>
            <a:endParaRPr lang="en-US"/>
          </a:p>
        </p:txBody>
      </p:sp>
      <p:sp>
        <p:nvSpPr>
          <p:cNvPr id="3" name="Rectangle 5"/>
          <p:cNvSpPr>
            <a:spLocks noGrp="1" noChangeArrowheads="1"/>
          </p:cNvSpPr>
          <p:nvPr>
            <p:ph type="sldNum" idx="11"/>
          </p:nvPr>
        </p:nvSpPr>
        <p:spPr>
          <a:ln/>
        </p:spPr>
        <p:txBody>
          <a:bodyPr/>
          <a:lstStyle>
            <a:lvl1pPr>
              <a:defRPr/>
            </a:lvl1pPr>
          </a:lstStyle>
          <a:p>
            <a:pPr>
              <a:defRPr/>
            </a:pPr>
            <a:fld id="{08282F27-254F-4D57-88F0-9A7CFD4AABB7}" type="slidenum">
              <a:rPr lang="en-US"/>
              <a:pPr>
                <a:defRPr/>
              </a:pPr>
              <a:t>‹#›</a:t>
            </a:fld>
            <a:endParaRPr lang="en-US"/>
          </a:p>
        </p:txBody>
      </p:sp>
    </p:spTree>
    <p:extLst>
      <p:ext uri="{BB962C8B-B14F-4D97-AF65-F5344CB8AC3E}">
        <p14:creationId xmlns:p14="http://schemas.microsoft.com/office/powerpoint/2010/main" xmlns="" val="13236472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3"/>
          <p:cNvSpPr>
            <a:spLocks noGrp="1" noChangeArrowheads="1"/>
          </p:cNvSpPr>
          <p:nvPr>
            <p:ph type="dt" idx="10"/>
          </p:nvPr>
        </p:nvSpPr>
        <p:spPr>
          <a:ln/>
        </p:spPr>
        <p:txBody>
          <a:bodyPr/>
          <a:lstStyle>
            <a:lvl1pPr>
              <a:defRPr/>
            </a:lvl1pPr>
          </a:lstStyle>
          <a:p>
            <a:pPr>
              <a:defRPr/>
            </a:pPr>
            <a:endParaRPr lang="en-US"/>
          </a:p>
        </p:txBody>
      </p:sp>
      <p:sp>
        <p:nvSpPr>
          <p:cNvPr id="6" name="Rectangle 5"/>
          <p:cNvSpPr>
            <a:spLocks noGrp="1" noChangeArrowheads="1"/>
          </p:cNvSpPr>
          <p:nvPr>
            <p:ph type="sldNum" idx="11"/>
          </p:nvPr>
        </p:nvSpPr>
        <p:spPr>
          <a:ln/>
        </p:spPr>
        <p:txBody>
          <a:bodyPr/>
          <a:lstStyle>
            <a:lvl1pPr>
              <a:defRPr/>
            </a:lvl1pPr>
          </a:lstStyle>
          <a:p>
            <a:pPr>
              <a:defRPr/>
            </a:pPr>
            <a:fld id="{40C2DD9C-E419-49B6-9800-0CE88C757C35}" type="slidenum">
              <a:rPr lang="en-US"/>
              <a:pPr>
                <a:defRPr/>
              </a:pPr>
              <a:t>‹#›</a:t>
            </a:fld>
            <a:endParaRPr lang="en-US"/>
          </a:p>
        </p:txBody>
      </p:sp>
    </p:spTree>
    <p:extLst>
      <p:ext uri="{BB962C8B-B14F-4D97-AF65-F5344CB8AC3E}">
        <p14:creationId xmlns:p14="http://schemas.microsoft.com/office/powerpoint/2010/main" xmlns="" val="33041184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3"/>
          <p:cNvSpPr>
            <a:spLocks noGrp="1" noChangeArrowheads="1"/>
          </p:cNvSpPr>
          <p:nvPr>
            <p:ph type="dt" idx="10"/>
          </p:nvPr>
        </p:nvSpPr>
        <p:spPr>
          <a:ln/>
        </p:spPr>
        <p:txBody>
          <a:bodyPr/>
          <a:lstStyle>
            <a:lvl1pPr>
              <a:defRPr/>
            </a:lvl1pPr>
          </a:lstStyle>
          <a:p>
            <a:pPr>
              <a:defRPr/>
            </a:pPr>
            <a:endParaRPr lang="en-US"/>
          </a:p>
        </p:txBody>
      </p:sp>
      <p:sp>
        <p:nvSpPr>
          <p:cNvPr id="6" name="Rectangle 5"/>
          <p:cNvSpPr>
            <a:spLocks noGrp="1" noChangeArrowheads="1"/>
          </p:cNvSpPr>
          <p:nvPr>
            <p:ph type="sldNum" idx="11"/>
          </p:nvPr>
        </p:nvSpPr>
        <p:spPr>
          <a:ln/>
        </p:spPr>
        <p:txBody>
          <a:bodyPr/>
          <a:lstStyle>
            <a:lvl1pPr>
              <a:defRPr/>
            </a:lvl1pPr>
          </a:lstStyle>
          <a:p>
            <a:pPr>
              <a:defRPr/>
            </a:pPr>
            <a:fld id="{50B3C6D9-2E77-4B36-BF43-201C8A4CD0F5}" type="slidenum">
              <a:rPr lang="en-US"/>
              <a:pPr>
                <a:defRPr/>
              </a:pPr>
              <a:t>‹#›</a:t>
            </a:fld>
            <a:endParaRPr lang="en-US"/>
          </a:p>
        </p:txBody>
      </p:sp>
    </p:spTree>
    <p:extLst>
      <p:ext uri="{BB962C8B-B14F-4D97-AF65-F5344CB8AC3E}">
        <p14:creationId xmlns:p14="http://schemas.microsoft.com/office/powerpoint/2010/main" xmlns="" val="16945909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Rectangle 1"/>
          <p:cNvSpPr>
            <a:spLocks noGrp="1" noChangeArrowheads="1"/>
          </p:cNvSpPr>
          <p:nvPr>
            <p:ph type="title"/>
          </p:nvPr>
        </p:nvSpPr>
        <p:spPr bwMode="auto">
          <a:xfrm>
            <a:off x="457200" y="274638"/>
            <a:ext cx="8228013" cy="114141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3465A4"/>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GB" altLang="en-US"/>
              <a:t>Click to edit the title text format</a:t>
            </a:r>
          </a:p>
        </p:txBody>
      </p:sp>
      <p:sp>
        <p:nvSpPr>
          <p:cNvPr id="1027" name="Rectangle 2"/>
          <p:cNvSpPr>
            <a:spLocks noGrp="1" noChangeArrowheads="1"/>
          </p:cNvSpPr>
          <p:nvPr>
            <p:ph type="body" idx="1"/>
          </p:nvPr>
        </p:nvSpPr>
        <p:spPr bwMode="auto">
          <a:xfrm>
            <a:off x="457200" y="1600200"/>
            <a:ext cx="8228013" cy="45243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3465A4"/>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p>
            <a:pPr lvl="0"/>
            <a:r>
              <a:rPr lang="en-GB" altLang="en-US"/>
              <a:t>Click to edit the outline text format</a:t>
            </a:r>
          </a:p>
          <a:p>
            <a:pPr lvl="1"/>
            <a:r>
              <a:rPr lang="en-GB" altLang="en-US"/>
              <a:t>Second Outline Level</a:t>
            </a:r>
          </a:p>
          <a:p>
            <a:pPr lvl="2"/>
            <a:r>
              <a:rPr lang="en-GB" altLang="en-US"/>
              <a:t>Third Outline Level</a:t>
            </a:r>
          </a:p>
          <a:p>
            <a:pPr lvl="3"/>
            <a:r>
              <a:rPr lang="en-GB" altLang="en-US"/>
              <a:t>Fourth Outline Level</a:t>
            </a:r>
          </a:p>
          <a:p>
            <a:pPr lvl="4"/>
            <a:r>
              <a:rPr lang="en-GB" altLang="en-US"/>
              <a:t>Fifth Outline Level</a:t>
            </a:r>
          </a:p>
          <a:p>
            <a:pPr lvl="4"/>
            <a:r>
              <a:rPr lang="en-GB" altLang="en-US"/>
              <a:t>Sixth Outline Level</a:t>
            </a:r>
          </a:p>
          <a:p>
            <a:pPr lvl="4"/>
            <a:r>
              <a:rPr lang="en-GB" altLang="en-US"/>
              <a:t>Seventh Outline Level</a:t>
            </a:r>
          </a:p>
        </p:txBody>
      </p:sp>
      <p:sp>
        <p:nvSpPr>
          <p:cNvPr id="2" name="Rectangle 3"/>
          <p:cNvSpPr>
            <a:spLocks noGrp="1" noChangeArrowheads="1"/>
          </p:cNvSpPr>
          <p:nvPr>
            <p:ph type="dt"/>
          </p:nvPr>
        </p:nvSpPr>
        <p:spPr bwMode="auto">
          <a:xfrm>
            <a:off x="457200" y="6356350"/>
            <a:ext cx="2132013" cy="36353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lvl1pPr eaLnBrk="1" hangingPunct="1">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ea typeface="+mn-ea"/>
                <a:cs typeface="Arial" panose="020B0604020202020204" pitchFamily="34" charset="0"/>
              </a:defRPr>
            </a:lvl1pPr>
          </a:lstStyle>
          <a:p>
            <a:pPr>
              <a:defRPr/>
            </a:pPr>
            <a:endParaRPr lang="en-US"/>
          </a:p>
        </p:txBody>
      </p:sp>
      <p:sp>
        <p:nvSpPr>
          <p:cNvPr id="1029" name="Text Box 4"/>
          <p:cNvSpPr txBox="1">
            <a:spLocks noChangeArrowheads="1"/>
          </p:cNvSpPr>
          <p:nvPr/>
        </p:nvSpPr>
        <p:spPr bwMode="auto">
          <a:xfrm>
            <a:off x="3124200" y="6356350"/>
            <a:ext cx="2895600" cy="36512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3465A4"/>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anose="02020603050405020304" pitchFamily="18" charset="0"/>
              <a:buNone/>
            </a:pPr>
            <a:endParaRPr lang="en-US" altLang="en-US"/>
          </a:p>
        </p:txBody>
      </p:sp>
      <p:sp>
        <p:nvSpPr>
          <p:cNvPr id="3" name="Rectangle 5"/>
          <p:cNvSpPr>
            <a:spLocks noGrp="1" noChangeArrowheads="1"/>
          </p:cNvSpPr>
          <p:nvPr>
            <p:ph type="sldNum"/>
          </p:nvPr>
        </p:nvSpPr>
        <p:spPr bwMode="auto">
          <a:xfrm>
            <a:off x="6553200" y="6356350"/>
            <a:ext cx="2132013" cy="36353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lvl1pPr eaLnBrk="1" hangingPunct="1">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ea typeface="+mn-ea"/>
                <a:cs typeface="Arial" panose="020B0604020202020204" pitchFamily="34" charset="0"/>
              </a:defRPr>
            </a:lvl1pPr>
          </a:lstStyle>
          <a:p>
            <a:pPr>
              <a:defRPr/>
            </a:pPr>
            <a:fld id="{F4FA9B82-8B6F-48EA-B434-134606C5488A}"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449263" rtl="0" eaLnBrk="0" fontAlgn="base" hangingPunct="0">
        <a:spcBef>
          <a:spcPct val="0"/>
        </a:spcBef>
        <a:spcAft>
          <a:spcPct val="0"/>
        </a:spcAft>
        <a:buClr>
          <a:srgbClr val="000000"/>
        </a:buClr>
        <a:buSzPct val="100000"/>
        <a:buFont typeface="Times New Roman" panose="02020603050405020304" pitchFamily="18" charset="0"/>
        <a:defRPr sz="4400" kern="1200">
          <a:solidFill>
            <a:srgbClr val="000000"/>
          </a:solidFill>
          <a:latin typeface="+mj-lt"/>
          <a:ea typeface="+mj-ea"/>
          <a:cs typeface="+mj-cs"/>
        </a:defRPr>
      </a:lvl1pPr>
      <a:lvl2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Calibri" panose="020F0502020204030204" pitchFamily="34" charset="0"/>
          <a:ea typeface="Droid Sans Fallback" charset="0"/>
          <a:cs typeface="Droid Sans Fallback" charset="0"/>
        </a:defRPr>
      </a:lvl2pPr>
      <a:lvl3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Calibri" panose="020F0502020204030204" pitchFamily="34" charset="0"/>
          <a:ea typeface="Droid Sans Fallback" charset="0"/>
          <a:cs typeface="Droid Sans Fallback" charset="0"/>
        </a:defRPr>
      </a:lvl3pPr>
      <a:lvl4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Calibri" panose="020F0502020204030204" pitchFamily="34" charset="0"/>
          <a:ea typeface="Droid Sans Fallback" charset="0"/>
          <a:cs typeface="Droid Sans Fallback" charset="0"/>
        </a:defRPr>
      </a:lvl4pPr>
      <a:lvl5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Calibri" panose="020F0502020204030204" pitchFamily="34" charset="0"/>
          <a:ea typeface="Droid Sans Fallback" charset="0"/>
          <a:cs typeface="Droid Sans Fallback" charset="0"/>
        </a:defRPr>
      </a:lvl5pPr>
      <a:lvl6pPr marL="2514600" indent="-228600"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Calibri" panose="020F0502020204030204" pitchFamily="34" charset="0"/>
          <a:ea typeface="Droid Sans Fallback" charset="0"/>
          <a:cs typeface="Droid Sans Fallback" charset="0"/>
        </a:defRPr>
      </a:lvl6pPr>
      <a:lvl7pPr marL="2971800" indent="-228600"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Calibri" panose="020F0502020204030204" pitchFamily="34" charset="0"/>
          <a:ea typeface="Droid Sans Fallback" charset="0"/>
          <a:cs typeface="Droid Sans Fallback" charset="0"/>
        </a:defRPr>
      </a:lvl7pPr>
      <a:lvl8pPr marL="3429000" indent="-228600"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Calibri" panose="020F0502020204030204" pitchFamily="34" charset="0"/>
          <a:ea typeface="Droid Sans Fallback" charset="0"/>
          <a:cs typeface="Droid Sans Fallback" charset="0"/>
        </a:defRPr>
      </a:lvl8pPr>
      <a:lvl9pPr marL="3886200" indent="-228600"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Calibri" panose="020F0502020204030204" pitchFamily="34" charset="0"/>
          <a:ea typeface="Droid Sans Fallback" charset="0"/>
          <a:cs typeface="Droid Sans Fallback" charset="0"/>
        </a:defRPr>
      </a:lvl9pPr>
    </p:titleStyle>
    <p:bodyStyle>
      <a:lvl1pPr marL="342900" indent="-342900" algn="l" defTabSz="449263" rtl="0" eaLnBrk="0" fontAlgn="base" hangingPunct="0">
        <a:spcBef>
          <a:spcPts val="800"/>
        </a:spcBef>
        <a:spcAft>
          <a:spcPct val="0"/>
        </a:spcAft>
        <a:buClr>
          <a:srgbClr val="000000"/>
        </a:buClr>
        <a:buSzPct val="100000"/>
        <a:buFont typeface="Times New Roman" panose="02020603050405020304" pitchFamily="18" charset="0"/>
        <a:defRPr sz="3200" kern="1200">
          <a:solidFill>
            <a:srgbClr val="000000"/>
          </a:solidFill>
          <a:latin typeface="+mn-lt"/>
          <a:ea typeface="+mn-ea"/>
          <a:cs typeface="+mn-cs"/>
        </a:defRPr>
      </a:lvl1pPr>
      <a:lvl2pPr marL="742950" indent="-285750" algn="l" defTabSz="449263" rtl="0" eaLnBrk="0" fontAlgn="base" hangingPunct="0">
        <a:spcBef>
          <a:spcPts val="700"/>
        </a:spcBef>
        <a:spcAft>
          <a:spcPct val="0"/>
        </a:spcAft>
        <a:buClr>
          <a:srgbClr val="000000"/>
        </a:buClr>
        <a:buSzPct val="100000"/>
        <a:buFont typeface="Times New Roman" panose="02020603050405020304" pitchFamily="18" charset="0"/>
        <a:defRPr sz="2800" kern="1200">
          <a:solidFill>
            <a:srgbClr val="000000"/>
          </a:solidFill>
          <a:latin typeface="+mn-lt"/>
          <a:ea typeface="+mn-ea"/>
          <a:cs typeface="+mn-cs"/>
        </a:defRPr>
      </a:lvl2pPr>
      <a:lvl3pPr marL="1143000" indent="-228600" algn="l" defTabSz="449263" rtl="0" eaLnBrk="0" fontAlgn="base" hangingPunct="0">
        <a:spcBef>
          <a:spcPts val="600"/>
        </a:spcBef>
        <a:spcAft>
          <a:spcPct val="0"/>
        </a:spcAft>
        <a:buClr>
          <a:srgbClr val="000000"/>
        </a:buClr>
        <a:buSzPct val="100000"/>
        <a:buFont typeface="Times New Roman" panose="02020603050405020304" pitchFamily="18" charset="0"/>
        <a:defRPr sz="2400" kern="1200">
          <a:solidFill>
            <a:srgbClr val="000000"/>
          </a:solidFill>
          <a:latin typeface="+mn-lt"/>
          <a:ea typeface="+mn-ea"/>
          <a:cs typeface="+mn-cs"/>
        </a:defRPr>
      </a:lvl3pPr>
      <a:lvl4pPr marL="1600200" indent="-228600" algn="l" defTabSz="449263" rtl="0" eaLnBrk="0" fontAlgn="base" hangingPunct="0">
        <a:spcBef>
          <a:spcPts val="500"/>
        </a:spcBef>
        <a:spcAft>
          <a:spcPct val="0"/>
        </a:spcAft>
        <a:buClr>
          <a:srgbClr val="000000"/>
        </a:buClr>
        <a:buSzPct val="100000"/>
        <a:buFont typeface="Times New Roman" panose="02020603050405020304" pitchFamily="18" charset="0"/>
        <a:defRPr sz="2000" kern="1200">
          <a:solidFill>
            <a:srgbClr val="000000"/>
          </a:solidFill>
          <a:latin typeface="+mn-lt"/>
          <a:ea typeface="+mn-ea"/>
          <a:cs typeface="+mn-cs"/>
        </a:defRPr>
      </a:lvl4pPr>
      <a:lvl5pPr marL="2057400" indent="-228600" algn="l" defTabSz="449263" rtl="0" eaLnBrk="0" fontAlgn="base" hangingPunct="0">
        <a:spcBef>
          <a:spcPts val="500"/>
        </a:spcBef>
        <a:spcAft>
          <a:spcPct val="0"/>
        </a:spcAft>
        <a:buClr>
          <a:srgbClr val="000000"/>
        </a:buClr>
        <a:buSzPct val="100000"/>
        <a:buFont typeface="Times New Roman" panose="02020603050405020304" pitchFamily="18" charset="0"/>
        <a:defRPr sz="20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8.jpe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ext Box 1"/>
          <p:cNvSpPr txBox="1">
            <a:spLocks noChangeArrowheads="1"/>
          </p:cNvSpPr>
          <p:nvPr/>
        </p:nvSpPr>
        <p:spPr bwMode="auto">
          <a:xfrm>
            <a:off x="0" y="4953000"/>
            <a:ext cx="9144000" cy="16002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3465A4"/>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9pPr>
          </a:lstStyle>
          <a:p>
            <a:pPr algn="r" eaLnBrk="1" hangingPunct="1">
              <a:spcBef>
                <a:spcPts val="500"/>
              </a:spcBef>
              <a:buClrTx/>
              <a:buFontTx/>
              <a:buNone/>
            </a:pPr>
            <a:endParaRPr lang="en-US" altLang="en-US" sz="2000" b="1">
              <a:solidFill>
                <a:srgbClr val="681417"/>
              </a:solidFill>
              <a:latin typeface="Book Antiqua" panose="02040602050305030304" pitchFamily="18" charset="0"/>
            </a:endParaRPr>
          </a:p>
          <a:p>
            <a:pPr algn="r" eaLnBrk="1" hangingPunct="1">
              <a:spcBef>
                <a:spcPts val="500"/>
              </a:spcBef>
              <a:buClrTx/>
              <a:buFontTx/>
              <a:buNone/>
            </a:pPr>
            <a:endParaRPr lang="en-US" altLang="en-US" sz="2000" b="1">
              <a:solidFill>
                <a:srgbClr val="681417"/>
              </a:solidFill>
              <a:latin typeface="Book Antiqua" panose="02040602050305030304" pitchFamily="18" charset="0"/>
            </a:endParaRPr>
          </a:p>
        </p:txBody>
      </p:sp>
      <p:sp>
        <p:nvSpPr>
          <p:cNvPr id="3075" name="Text Box 2"/>
          <p:cNvSpPr txBox="1">
            <a:spLocks noChangeArrowheads="1"/>
          </p:cNvSpPr>
          <p:nvPr/>
        </p:nvSpPr>
        <p:spPr bwMode="auto">
          <a:xfrm>
            <a:off x="0" y="6553200"/>
            <a:ext cx="9144000" cy="294569"/>
          </a:xfrm>
          <a:prstGeom prst="rect">
            <a:avLst/>
          </a:prstGeom>
          <a:solidFill>
            <a:srgbClr val="04064C"/>
          </a:solidFill>
          <a:ln>
            <a:noFill/>
          </a:ln>
          <a:effectLst/>
          <a:extLst>
            <a:ext uri="{91240B29-F687-4F45-9708-019B960494DF}">
              <a14:hiddenLine xmlns:a14="http://schemas.microsoft.com/office/drawing/2010/main" xmlns="" w="9525">
                <a:solidFill>
                  <a:srgbClr val="3465A4"/>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90000" tIns="46800" rIns="90000" bIns="46800">
            <a:spAutoFit/>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9pPr>
          </a:lstStyle>
          <a:p>
            <a:pPr eaLnBrk="1" hangingPunct="1">
              <a:spcBef>
                <a:spcPct val="0"/>
              </a:spcBef>
              <a:buClrTx/>
            </a:pPr>
            <a:endParaRPr lang="en-US" altLang="en-US" sz="1300" b="1" dirty="0">
              <a:solidFill>
                <a:srgbClr val="FFFFFF"/>
              </a:solidFill>
              <a:latin typeface="Arial" panose="020B0604020202020204" pitchFamily="34" charset="0"/>
            </a:endParaRPr>
          </a:p>
        </p:txBody>
      </p:sp>
      <p:sp>
        <p:nvSpPr>
          <p:cNvPr id="3076" name="Text Box 3"/>
          <p:cNvSpPr txBox="1">
            <a:spLocks noChangeArrowheads="1"/>
          </p:cNvSpPr>
          <p:nvPr/>
        </p:nvSpPr>
        <p:spPr bwMode="auto">
          <a:xfrm>
            <a:off x="-28303" y="4191000"/>
            <a:ext cx="9144000" cy="1889877"/>
          </a:xfrm>
          <a:prstGeom prst="rect">
            <a:avLst/>
          </a:prstGeom>
          <a:solidFill>
            <a:srgbClr val="FCBB06"/>
          </a:solidFill>
          <a:ln w="9525">
            <a:solidFill>
              <a:srgbClr val="3465A4"/>
            </a:solidFill>
            <a:round/>
            <a:headEnd/>
            <a:tailEnd/>
          </a:ln>
          <a:effectLst/>
          <a:extLs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square" lIns="90000" tIns="46800" rIns="90000" bIns="46800">
            <a:spAutoFit/>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9pPr>
          </a:lstStyle>
          <a:p>
            <a:pPr algn="ctr" eaLnBrk="1" hangingPunct="1">
              <a:spcBef>
                <a:spcPts val="500"/>
              </a:spcBef>
              <a:buClrTx/>
              <a:buFontTx/>
              <a:buNone/>
            </a:pPr>
            <a:r>
              <a:rPr lang="en-US" altLang="en-US" sz="2000" b="1" dirty="0">
                <a:solidFill>
                  <a:srgbClr val="681417"/>
                </a:solidFill>
                <a:latin typeface="Book Antiqua" panose="02040602050305030304" pitchFamily="18" charset="0"/>
              </a:rPr>
              <a:t>Presented by : </a:t>
            </a:r>
            <a:r>
              <a:rPr lang="en-US" altLang="en-US" sz="2000" b="1" dirty="0" err="1">
                <a:solidFill>
                  <a:srgbClr val="681417"/>
                </a:solidFill>
                <a:latin typeface="Book Antiqua" panose="02040602050305030304" pitchFamily="18" charset="0"/>
              </a:rPr>
              <a:t>Karthick</a:t>
            </a:r>
            <a:r>
              <a:rPr lang="en-US" altLang="en-US" sz="2000" b="1" dirty="0">
                <a:solidFill>
                  <a:srgbClr val="681417"/>
                </a:solidFill>
                <a:latin typeface="Book Antiqua" panose="02040602050305030304" pitchFamily="18" charset="0"/>
              </a:rPr>
              <a:t> </a:t>
            </a:r>
            <a:r>
              <a:rPr lang="en-US" altLang="en-US" sz="2000" b="1" dirty="0" err="1">
                <a:solidFill>
                  <a:srgbClr val="681417"/>
                </a:solidFill>
                <a:latin typeface="Book Antiqua" panose="02040602050305030304" pitchFamily="18" charset="0"/>
              </a:rPr>
              <a:t>Pandiyan</a:t>
            </a:r>
            <a:r>
              <a:rPr lang="en-US" altLang="en-US" sz="2000" b="1" dirty="0">
                <a:solidFill>
                  <a:srgbClr val="681417"/>
                </a:solidFill>
                <a:latin typeface="Book Antiqua" panose="02040602050305030304" pitchFamily="18" charset="0"/>
              </a:rPr>
              <a:t> R</a:t>
            </a:r>
          </a:p>
          <a:p>
            <a:pPr algn="ctr" eaLnBrk="1" hangingPunct="1">
              <a:spcBef>
                <a:spcPts val="500"/>
              </a:spcBef>
              <a:buClrTx/>
              <a:buFontTx/>
              <a:buNone/>
            </a:pPr>
            <a:r>
              <a:rPr lang="en-US" altLang="en-US" sz="2000" b="1" dirty="0">
                <a:solidFill>
                  <a:srgbClr val="681417"/>
                </a:solidFill>
                <a:latin typeface="Book Antiqua" panose="02040602050305030304" pitchFamily="18" charset="0"/>
              </a:rPr>
              <a:t>       </a:t>
            </a:r>
            <a:r>
              <a:rPr lang="en-US" altLang="en-US" sz="2000" b="1" dirty="0" err="1">
                <a:solidFill>
                  <a:srgbClr val="681417"/>
                </a:solidFill>
                <a:latin typeface="Book Antiqua" panose="02040602050305030304" pitchFamily="18" charset="0"/>
              </a:rPr>
              <a:t>Ayyanar.S</a:t>
            </a:r>
            <a:endParaRPr lang="en-US" altLang="en-US" sz="2000" b="1" dirty="0">
              <a:solidFill>
                <a:srgbClr val="681417"/>
              </a:solidFill>
              <a:latin typeface="Book Antiqua" panose="02040602050305030304" pitchFamily="18" charset="0"/>
            </a:endParaRPr>
          </a:p>
          <a:p>
            <a:pPr algn="ctr" eaLnBrk="1" hangingPunct="1">
              <a:spcBef>
                <a:spcPts val="500"/>
              </a:spcBef>
              <a:buClrTx/>
              <a:buFontTx/>
              <a:buNone/>
            </a:pPr>
            <a:r>
              <a:rPr lang="en-US" altLang="en-US" sz="2000" b="1" dirty="0">
                <a:solidFill>
                  <a:srgbClr val="681417"/>
                </a:solidFill>
                <a:latin typeface="Book Antiqua" panose="02040602050305030304" pitchFamily="18" charset="0"/>
              </a:rPr>
              <a:t>              Abdul Aziz M</a:t>
            </a:r>
          </a:p>
          <a:p>
            <a:pPr algn="ctr" eaLnBrk="1" hangingPunct="1">
              <a:spcBef>
                <a:spcPts val="500"/>
              </a:spcBef>
              <a:buClrTx/>
              <a:buFontTx/>
              <a:buNone/>
            </a:pPr>
            <a:r>
              <a:rPr lang="en-US" altLang="en-US" sz="2000" b="1" dirty="0">
                <a:solidFill>
                  <a:srgbClr val="681417"/>
                </a:solidFill>
                <a:latin typeface="Book Antiqua" panose="02040602050305030304" pitchFamily="18" charset="0"/>
              </a:rPr>
              <a:t>  </a:t>
            </a:r>
            <a:r>
              <a:rPr lang="en-US" altLang="en-US" sz="2000" b="1" dirty="0" err="1">
                <a:solidFill>
                  <a:srgbClr val="681417"/>
                </a:solidFill>
                <a:latin typeface="Book Antiqua" panose="02040602050305030304" pitchFamily="18" charset="0"/>
              </a:rPr>
              <a:t>Jegan.J</a:t>
            </a:r>
            <a:endParaRPr lang="en-US" altLang="en-US" sz="2000" b="1" dirty="0">
              <a:solidFill>
                <a:srgbClr val="681417"/>
              </a:solidFill>
              <a:latin typeface="Book Antiqua" panose="02040602050305030304" pitchFamily="18" charset="0"/>
            </a:endParaRPr>
          </a:p>
          <a:p>
            <a:pPr algn="ctr" eaLnBrk="1" hangingPunct="1">
              <a:spcBef>
                <a:spcPts val="500"/>
              </a:spcBef>
              <a:buClrTx/>
              <a:buFontTx/>
              <a:buNone/>
            </a:pPr>
            <a:r>
              <a:rPr lang="en-US" altLang="en-US" sz="2000" b="1" dirty="0">
                <a:solidFill>
                  <a:srgbClr val="681417"/>
                </a:solidFill>
                <a:latin typeface="Book Antiqua" panose="02040602050305030304" pitchFamily="18" charset="0"/>
              </a:rPr>
              <a:t>                                    Guide : Dr. </a:t>
            </a:r>
            <a:r>
              <a:rPr lang="en-US" altLang="en-US" sz="2000" b="1" dirty="0" err="1">
                <a:solidFill>
                  <a:srgbClr val="681417"/>
                </a:solidFill>
                <a:latin typeface="Book Antiqua" panose="02040602050305030304" pitchFamily="18" charset="0"/>
              </a:rPr>
              <a:t>Ayshathul</a:t>
            </a:r>
            <a:r>
              <a:rPr lang="en-US" altLang="en-US" sz="2000" b="1" dirty="0">
                <a:solidFill>
                  <a:srgbClr val="681417"/>
                </a:solidFill>
                <a:latin typeface="Book Antiqua" panose="02040602050305030304" pitchFamily="18" charset="0"/>
              </a:rPr>
              <a:t> </a:t>
            </a:r>
            <a:r>
              <a:rPr lang="en-US" altLang="en-US" sz="2000" b="1" dirty="0" err="1">
                <a:solidFill>
                  <a:srgbClr val="681417"/>
                </a:solidFill>
                <a:latin typeface="Book Antiqua" panose="02040602050305030304" pitchFamily="18" charset="0"/>
              </a:rPr>
              <a:t>Fouzia</a:t>
            </a:r>
            <a:r>
              <a:rPr lang="en-US" altLang="en-US" sz="2000" b="1" dirty="0">
                <a:solidFill>
                  <a:srgbClr val="681417"/>
                </a:solidFill>
                <a:latin typeface="Book Antiqua" panose="02040602050305030304" pitchFamily="18" charset="0"/>
              </a:rPr>
              <a:t> Abdul </a:t>
            </a:r>
            <a:r>
              <a:rPr lang="en-US" altLang="en-US" sz="2000" b="1" dirty="0" err="1">
                <a:solidFill>
                  <a:srgbClr val="681417"/>
                </a:solidFill>
                <a:latin typeface="Book Antiqua" panose="02040602050305030304" pitchFamily="18" charset="0"/>
              </a:rPr>
              <a:t>Gani</a:t>
            </a:r>
            <a:endParaRPr lang="en-US" altLang="en-US" sz="2000" b="1" dirty="0">
              <a:solidFill>
                <a:srgbClr val="681417"/>
              </a:solidFill>
              <a:latin typeface="Book Antiqua" panose="02040602050305030304" pitchFamily="18" charset="0"/>
            </a:endParaRPr>
          </a:p>
        </p:txBody>
      </p:sp>
      <p:sp>
        <p:nvSpPr>
          <p:cNvPr id="3077" name="AutoShape 4"/>
          <p:cNvSpPr>
            <a:spLocks noChangeArrowheads="1"/>
          </p:cNvSpPr>
          <p:nvPr/>
        </p:nvSpPr>
        <p:spPr bwMode="auto">
          <a:xfrm>
            <a:off x="457200" y="2087111"/>
            <a:ext cx="8458200" cy="1752600"/>
          </a:xfrm>
          <a:prstGeom prst="roundRect">
            <a:avLst>
              <a:gd name="adj" fmla="val 16667"/>
            </a:avLst>
          </a:prstGeom>
          <a:solidFill>
            <a:srgbClr val="04064C"/>
          </a:solidFill>
          <a:ln>
            <a:noFill/>
          </a:ln>
          <a:effectLst/>
          <a:extLst>
            <a:ext uri="{91240B29-F687-4F45-9708-019B960494DF}">
              <a14:hiddenLine xmlns:a14="http://schemas.microsoft.com/office/drawing/2010/main" xmlns="" w="9525">
                <a:solidFill>
                  <a:srgbClr val="3465A4"/>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anose="02020603050405020304" pitchFamily="18" charset="0"/>
              <a:buNone/>
            </a:pPr>
            <a:endParaRPr lang="en-US" altLang="en-US"/>
          </a:p>
        </p:txBody>
      </p:sp>
      <p:sp>
        <p:nvSpPr>
          <p:cNvPr id="3078" name="Text Box 5"/>
          <p:cNvSpPr txBox="1">
            <a:spLocks noChangeArrowheads="1"/>
          </p:cNvSpPr>
          <p:nvPr/>
        </p:nvSpPr>
        <p:spPr bwMode="auto">
          <a:xfrm>
            <a:off x="914400" y="2556274"/>
            <a:ext cx="7772400" cy="147002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3465A4"/>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9pPr>
          </a:lstStyle>
          <a:p>
            <a:pPr algn="ctr"/>
            <a:r>
              <a:rPr lang="en-US" sz="2600" dirty="0">
                <a:solidFill>
                  <a:schemeClr val="bg1"/>
                </a:solidFill>
              </a:rPr>
              <a:t>AIR AMBULANCE  </a:t>
            </a:r>
          </a:p>
        </p:txBody>
      </p:sp>
      <p:sp>
        <p:nvSpPr>
          <p:cNvPr id="3079" name="Rectangle 6"/>
          <p:cNvSpPr>
            <a:spLocks noChangeArrowheads="1"/>
          </p:cNvSpPr>
          <p:nvPr/>
        </p:nvSpPr>
        <p:spPr bwMode="auto">
          <a:xfrm>
            <a:off x="0" y="0"/>
            <a:ext cx="9144000" cy="1363211"/>
          </a:xfrm>
          <a:prstGeom prst="rect">
            <a:avLst/>
          </a:prstGeom>
          <a:solidFill>
            <a:srgbClr val="FDCF51"/>
          </a:solidFill>
          <a:ln w="25560" cap="sq">
            <a:solidFill>
              <a:srgbClr val="FFC000"/>
            </a:solidFill>
            <a:miter lim="800000"/>
            <a:headEnd/>
            <a:tailEnd/>
          </a:ln>
          <a:effectLst/>
          <a:extLs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anose="02020603050405020304" pitchFamily="18" charset="0"/>
              <a:buNone/>
            </a:pPr>
            <a:endParaRPr lang="en-US" altLang="en-US"/>
          </a:p>
        </p:txBody>
      </p:sp>
      <p:sp>
        <p:nvSpPr>
          <p:cNvPr id="11" name="TextBox 10"/>
          <p:cNvSpPr txBox="1"/>
          <p:nvPr/>
        </p:nvSpPr>
        <p:spPr>
          <a:xfrm>
            <a:off x="690282" y="345254"/>
            <a:ext cx="7659569" cy="615553"/>
          </a:xfrm>
          <a:prstGeom prst="rect">
            <a:avLst/>
          </a:prstGeom>
          <a:noFill/>
        </p:spPr>
        <p:txBody>
          <a:bodyPr wrap="square" rtlCol="0">
            <a:spAutoFit/>
          </a:bodyPr>
          <a:lstStyle/>
          <a:p>
            <a:pPr algn="ctr"/>
            <a:r>
              <a:rPr lang="en-US" sz="1600" b="1" dirty="0">
                <a:solidFill>
                  <a:schemeClr val="tx1"/>
                </a:solidFill>
                <a:latin typeface="Garamond" panose="02020404030301010803" pitchFamily="18" charset="0"/>
              </a:rPr>
              <a:t>Department of Electronics and Communication Engineering</a:t>
            </a:r>
          </a:p>
          <a:p>
            <a:pPr algn="ctr"/>
            <a:r>
              <a:rPr lang="en-US" b="1" dirty="0">
                <a:solidFill>
                  <a:schemeClr val="tx1"/>
                </a:solidFill>
                <a:latin typeface="Garamond" panose="02020404030301010803" pitchFamily="18" charset="0"/>
              </a:rPr>
              <a:t>M.I.E.T. ENGINEERING COLLEGE</a:t>
            </a:r>
          </a:p>
        </p:txBody>
      </p:sp>
      <p:sp>
        <p:nvSpPr>
          <p:cNvPr id="10" name="Text Box 6"/>
          <p:cNvSpPr txBox="1">
            <a:spLocks noChangeArrowheads="1"/>
          </p:cNvSpPr>
          <p:nvPr/>
        </p:nvSpPr>
        <p:spPr bwMode="auto">
          <a:xfrm>
            <a:off x="120104" y="6530117"/>
            <a:ext cx="1140354" cy="34073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3465A4"/>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lIns="90000" tIns="46800" rIns="90000" bIns="46800">
            <a:spAutoFit/>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9pPr>
          </a:lstStyle>
          <a:p>
            <a:pPr eaLnBrk="1" hangingPunct="1">
              <a:spcBef>
                <a:spcPct val="0"/>
              </a:spcBef>
              <a:buClrTx/>
              <a:buFontTx/>
              <a:buNone/>
            </a:pPr>
            <a:r>
              <a:rPr lang="en-US" sz="1600" b="1" dirty="0">
                <a:solidFill>
                  <a:srgbClr val="FFFFFF"/>
                </a:solidFill>
                <a:latin typeface="Times New Roman" panose="02020603050405020304" pitchFamily="18" charset="0"/>
                <a:cs typeface="Times New Roman" panose="02020603050405020304" pitchFamily="18" charset="0"/>
              </a:rPr>
              <a:t>27-03-2023</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0" y="0"/>
            <a:ext cx="4795838" cy="990600"/>
          </a:xfrm>
          <a:prstGeom prst="rect">
            <a:avLst/>
          </a:prstGeom>
          <a:solidFill>
            <a:srgbClr val="FCBB06"/>
          </a:solidFill>
          <a:ln w="25560" cap="sq">
            <a:solidFill>
              <a:srgbClr val="FCBB06"/>
            </a:solidFill>
            <a:miter lim="800000"/>
            <a:headEnd/>
            <a:tailEnd/>
          </a:ln>
          <a:effectLst/>
          <a:extLs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anose="02020603050405020304" pitchFamily="18" charset="0"/>
              <a:buNone/>
            </a:pPr>
            <a:endParaRPr lang="en-US"/>
          </a:p>
        </p:txBody>
      </p:sp>
      <p:sp>
        <p:nvSpPr>
          <p:cNvPr id="3" name="Rectangle 1"/>
          <p:cNvSpPr>
            <a:spLocks noChangeArrowheads="1"/>
          </p:cNvSpPr>
          <p:nvPr/>
        </p:nvSpPr>
        <p:spPr bwMode="auto">
          <a:xfrm>
            <a:off x="4800600" y="0"/>
            <a:ext cx="4343400" cy="990600"/>
          </a:xfrm>
          <a:prstGeom prst="rect">
            <a:avLst/>
          </a:prstGeom>
          <a:solidFill>
            <a:srgbClr val="FDCF51"/>
          </a:solidFill>
          <a:ln w="25560" cap="sq">
            <a:solidFill>
              <a:srgbClr val="FDCF51"/>
            </a:solidFill>
            <a:miter lim="800000"/>
            <a:headEnd/>
            <a:tailEnd/>
          </a:ln>
          <a:effectLst/>
          <a:extLs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anose="02020603050405020304" pitchFamily="18" charset="0"/>
              <a:buNone/>
            </a:pPr>
            <a:endParaRPr lang="en-US"/>
          </a:p>
        </p:txBody>
      </p:sp>
      <p:sp>
        <p:nvSpPr>
          <p:cNvPr id="4" name="Text Box 3"/>
          <p:cNvSpPr txBox="1">
            <a:spLocks noChangeArrowheads="1"/>
          </p:cNvSpPr>
          <p:nvPr/>
        </p:nvSpPr>
        <p:spPr bwMode="auto">
          <a:xfrm>
            <a:off x="0" y="6550025"/>
            <a:ext cx="9144000" cy="292100"/>
          </a:xfrm>
          <a:prstGeom prst="rect">
            <a:avLst/>
          </a:prstGeom>
          <a:solidFill>
            <a:srgbClr val="04064C"/>
          </a:solidFill>
          <a:ln>
            <a:noFill/>
          </a:ln>
          <a:effectLst/>
          <a:extLst>
            <a:ext uri="{91240B29-F687-4F45-9708-019B960494DF}">
              <a14:hiddenLine xmlns:a14="http://schemas.microsoft.com/office/drawing/2010/main" xmlns="" w="9525">
                <a:solidFill>
                  <a:srgbClr val="3465A4"/>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90000" tIns="46800" rIns="90000" bIns="46800">
            <a:spAutoFit/>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9pPr>
          </a:lstStyle>
          <a:p>
            <a:pPr algn="r" eaLnBrk="1" hangingPunct="1">
              <a:spcBef>
                <a:spcPct val="0"/>
              </a:spcBef>
              <a:buClrTx/>
              <a:buFontTx/>
              <a:buNone/>
            </a:pPr>
            <a:endParaRPr lang="en-US" sz="1300" b="1" dirty="0">
              <a:solidFill>
                <a:srgbClr val="FFFFFF"/>
              </a:solidFill>
              <a:latin typeface="Arial" panose="020B0604020202020204" pitchFamily="34" charset="0"/>
            </a:endParaRPr>
          </a:p>
        </p:txBody>
      </p:sp>
      <p:sp>
        <p:nvSpPr>
          <p:cNvPr id="5" name="Text Box 5"/>
          <p:cNvSpPr txBox="1">
            <a:spLocks noChangeArrowheads="1"/>
          </p:cNvSpPr>
          <p:nvPr/>
        </p:nvSpPr>
        <p:spPr bwMode="auto">
          <a:xfrm>
            <a:off x="14288" y="278766"/>
            <a:ext cx="2881312" cy="43306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3465A4"/>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square" lIns="90000" tIns="46800" rIns="90000" bIns="46800">
            <a:spAutoFit/>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9pPr>
          </a:lstStyle>
          <a:p>
            <a:pPr algn="ctr" eaLnBrk="1" hangingPunct="1">
              <a:spcBef>
                <a:spcPct val="0"/>
              </a:spcBef>
              <a:buClrTx/>
              <a:buFontTx/>
              <a:buNone/>
            </a:pPr>
            <a:r>
              <a:rPr lang="en-US" sz="2200" b="1" dirty="0" smtClean="0">
                <a:solidFill>
                  <a:srgbClr val="9D1E23"/>
                </a:solidFill>
                <a:latin typeface="Times New Roman" panose="02020603050405020304" pitchFamily="18" charset="0"/>
                <a:cs typeface="Times New Roman" panose="02020603050405020304" pitchFamily="18" charset="0"/>
              </a:rPr>
              <a:t>Outline of the work </a:t>
            </a:r>
            <a:endParaRPr lang="en-US" sz="2200" b="1" dirty="0">
              <a:solidFill>
                <a:srgbClr val="9D1E23"/>
              </a:solidFill>
              <a:latin typeface="Times New Roman" panose="02020603050405020304" pitchFamily="18" charset="0"/>
              <a:cs typeface="Times New Roman" panose="02020603050405020304" pitchFamily="18" charset="0"/>
            </a:endParaRPr>
          </a:p>
        </p:txBody>
      </p:sp>
      <p:sp>
        <p:nvSpPr>
          <p:cNvPr id="6" name="Rectangle 5"/>
          <p:cNvSpPr/>
          <p:nvPr/>
        </p:nvSpPr>
        <p:spPr bwMode="auto">
          <a:xfrm>
            <a:off x="3200400" y="1905000"/>
            <a:ext cx="1752600" cy="2667000"/>
          </a:xfrm>
          <a:prstGeom prst="rect">
            <a:avLst/>
          </a:prstGeom>
          <a:solidFill>
            <a:schemeClr val="bg2"/>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pPr>
            <a:endParaRPr kumimoji="0" lang="en-US" sz="1800" b="0" i="0" u="none" strike="noStrike" cap="none" normalizeH="0" baseline="0" smtClean="0">
              <a:ln>
                <a:noFill/>
              </a:ln>
              <a:solidFill>
                <a:schemeClr val="bg1"/>
              </a:solidFill>
              <a:effectLst/>
              <a:latin typeface="Calibri" panose="020F0502020204030204" pitchFamily="34" charset="0"/>
              <a:cs typeface="Arial" panose="020B0604020202020204" pitchFamily="34" charset="0"/>
            </a:endParaRPr>
          </a:p>
        </p:txBody>
      </p:sp>
      <p:sp>
        <p:nvSpPr>
          <p:cNvPr id="7" name="Flowchart: Connector 6"/>
          <p:cNvSpPr/>
          <p:nvPr/>
        </p:nvSpPr>
        <p:spPr bwMode="auto">
          <a:xfrm>
            <a:off x="1600200" y="1752600"/>
            <a:ext cx="914400" cy="838200"/>
          </a:xfrm>
          <a:prstGeom prst="flowChartConnector">
            <a:avLst/>
          </a:prstGeom>
          <a:solidFill>
            <a:schemeClr val="tx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pPr>
            <a:endParaRPr kumimoji="0" lang="en-US" sz="1800" b="0" i="0" u="none" strike="noStrike" cap="none" normalizeH="0" baseline="0" smtClean="0">
              <a:ln>
                <a:noFill/>
              </a:ln>
              <a:solidFill>
                <a:schemeClr val="bg1"/>
              </a:solidFill>
              <a:effectLst/>
              <a:latin typeface="Calibri" panose="020F0502020204030204" pitchFamily="34" charset="0"/>
              <a:cs typeface="Arial" panose="020B0604020202020204" pitchFamily="34" charset="0"/>
            </a:endParaRPr>
          </a:p>
        </p:txBody>
      </p:sp>
      <p:sp>
        <p:nvSpPr>
          <p:cNvPr id="8" name="Flowchart: Connector 7"/>
          <p:cNvSpPr/>
          <p:nvPr/>
        </p:nvSpPr>
        <p:spPr bwMode="auto">
          <a:xfrm>
            <a:off x="5638800" y="3733800"/>
            <a:ext cx="990600" cy="838200"/>
          </a:xfrm>
          <a:prstGeom prst="flowChartConnector">
            <a:avLst/>
          </a:prstGeom>
          <a:solidFill>
            <a:schemeClr val="tx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pPr>
            <a:endParaRPr kumimoji="0" lang="en-US" sz="1800" b="0" i="0" u="none" strike="noStrike" cap="none" normalizeH="0" baseline="0" smtClean="0">
              <a:ln>
                <a:noFill/>
              </a:ln>
              <a:solidFill>
                <a:schemeClr val="bg1"/>
              </a:solidFill>
              <a:effectLst/>
              <a:latin typeface="Calibri" panose="020F0502020204030204" pitchFamily="34" charset="0"/>
              <a:cs typeface="Arial" panose="020B0604020202020204" pitchFamily="34" charset="0"/>
            </a:endParaRPr>
          </a:p>
        </p:txBody>
      </p:sp>
      <p:sp>
        <p:nvSpPr>
          <p:cNvPr id="9" name="Flowchart: Connector 8"/>
          <p:cNvSpPr/>
          <p:nvPr/>
        </p:nvSpPr>
        <p:spPr bwMode="auto">
          <a:xfrm>
            <a:off x="5562600" y="1752600"/>
            <a:ext cx="990600" cy="838200"/>
          </a:xfrm>
          <a:prstGeom prst="flowChartConnector">
            <a:avLst/>
          </a:prstGeom>
          <a:solidFill>
            <a:schemeClr val="tx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pPr>
            <a:endParaRPr kumimoji="0" lang="en-US" sz="1800" b="0" i="0" u="none" strike="noStrike" cap="none" normalizeH="0" baseline="0" smtClean="0">
              <a:ln>
                <a:noFill/>
              </a:ln>
              <a:solidFill>
                <a:schemeClr val="bg1"/>
              </a:solidFill>
              <a:effectLst/>
              <a:latin typeface="Calibri" panose="020F0502020204030204" pitchFamily="34" charset="0"/>
              <a:cs typeface="Arial" panose="020B0604020202020204" pitchFamily="34" charset="0"/>
            </a:endParaRPr>
          </a:p>
        </p:txBody>
      </p:sp>
      <p:sp>
        <p:nvSpPr>
          <p:cNvPr id="10" name="Flowchart: Connector 9"/>
          <p:cNvSpPr/>
          <p:nvPr/>
        </p:nvSpPr>
        <p:spPr bwMode="auto">
          <a:xfrm>
            <a:off x="1524000" y="3733800"/>
            <a:ext cx="990600" cy="914400"/>
          </a:xfrm>
          <a:prstGeom prst="flowChartConnector">
            <a:avLst/>
          </a:prstGeom>
          <a:solidFill>
            <a:schemeClr val="tx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pPr>
            <a:endParaRPr kumimoji="0" lang="en-US" sz="1800" b="0" i="0" u="none" strike="noStrike" cap="none" normalizeH="0" baseline="0" dirty="0" smtClean="0">
              <a:ln>
                <a:noFill/>
              </a:ln>
              <a:solidFill>
                <a:schemeClr val="tx1"/>
              </a:solidFill>
              <a:effectLst/>
              <a:latin typeface="Calibri" panose="020F0502020204030204" pitchFamily="34" charset="0"/>
              <a:cs typeface="Arial" panose="020B0604020202020204" pitchFamily="34" charset="0"/>
            </a:endParaRPr>
          </a:p>
        </p:txBody>
      </p:sp>
      <p:pic>
        <p:nvPicPr>
          <p:cNvPr id="11" name="Picture 10" descr="How to install propellers - YouTube"/>
          <p:cNvPicPr/>
          <p:nvPr/>
        </p:nvPicPr>
        <p:blipFill>
          <a:blip r:embed="rId2" cstate="print"/>
          <a:srcRect l="35667" t="22024" r="28000" b="20238"/>
          <a:stretch>
            <a:fillRect/>
          </a:stretch>
        </p:blipFill>
        <p:spPr bwMode="auto">
          <a:xfrm>
            <a:off x="1752600" y="1828800"/>
            <a:ext cx="685800" cy="619125"/>
          </a:xfrm>
          <a:prstGeom prst="rect">
            <a:avLst/>
          </a:prstGeom>
          <a:noFill/>
          <a:ln w="9525">
            <a:noFill/>
            <a:miter lim="800000"/>
            <a:headEnd/>
            <a:tailEnd/>
          </a:ln>
        </p:spPr>
      </p:pic>
      <p:pic>
        <p:nvPicPr>
          <p:cNvPr id="12" name="Picture 11" descr="How to install propellers - YouTube"/>
          <p:cNvPicPr/>
          <p:nvPr/>
        </p:nvPicPr>
        <p:blipFill>
          <a:blip r:embed="rId2" cstate="print"/>
          <a:srcRect l="35667" t="22024" r="28000" b="20238"/>
          <a:stretch>
            <a:fillRect/>
          </a:stretch>
        </p:blipFill>
        <p:spPr bwMode="auto">
          <a:xfrm>
            <a:off x="5791200" y="3886200"/>
            <a:ext cx="685800" cy="619125"/>
          </a:xfrm>
          <a:prstGeom prst="rect">
            <a:avLst/>
          </a:prstGeom>
          <a:noFill/>
          <a:ln w="9525">
            <a:noFill/>
            <a:miter lim="800000"/>
            <a:headEnd/>
            <a:tailEnd/>
          </a:ln>
        </p:spPr>
      </p:pic>
      <p:pic>
        <p:nvPicPr>
          <p:cNvPr id="13" name="Picture 12" descr="How to install propellers - YouTube"/>
          <p:cNvPicPr/>
          <p:nvPr/>
        </p:nvPicPr>
        <p:blipFill>
          <a:blip r:embed="rId2" cstate="print"/>
          <a:srcRect l="35667" t="22024" r="28000" b="20238"/>
          <a:stretch>
            <a:fillRect/>
          </a:stretch>
        </p:blipFill>
        <p:spPr bwMode="auto">
          <a:xfrm>
            <a:off x="5715000" y="1828800"/>
            <a:ext cx="685800" cy="619125"/>
          </a:xfrm>
          <a:prstGeom prst="rect">
            <a:avLst/>
          </a:prstGeom>
          <a:noFill/>
          <a:ln w="9525">
            <a:noFill/>
            <a:miter lim="800000"/>
            <a:headEnd/>
            <a:tailEnd/>
          </a:ln>
        </p:spPr>
      </p:pic>
      <p:pic>
        <p:nvPicPr>
          <p:cNvPr id="14" name="Picture 13" descr="How to install propellers - YouTube"/>
          <p:cNvPicPr/>
          <p:nvPr/>
        </p:nvPicPr>
        <p:blipFill>
          <a:blip r:embed="rId2" cstate="print"/>
          <a:srcRect l="35667" t="22024" r="28000" b="20238"/>
          <a:stretch>
            <a:fillRect/>
          </a:stretch>
        </p:blipFill>
        <p:spPr bwMode="auto">
          <a:xfrm>
            <a:off x="1676400" y="3886200"/>
            <a:ext cx="685800" cy="619125"/>
          </a:xfrm>
          <a:prstGeom prst="rect">
            <a:avLst/>
          </a:prstGeom>
          <a:noFill/>
          <a:ln w="9525">
            <a:noFill/>
            <a:miter lim="800000"/>
            <a:headEnd/>
            <a:tailEnd/>
          </a:ln>
        </p:spPr>
      </p:pic>
      <p:pic>
        <p:nvPicPr>
          <p:cNvPr id="15" name="Picture 14" descr="C:\Users\Karthik Pandiyan\Pictures\Screenshots\Screenshot (202).png"/>
          <p:cNvPicPr/>
          <p:nvPr/>
        </p:nvPicPr>
        <p:blipFill>
          <a:blip r:embed="rId3" cstate="print"/>
          <a:srcRect/>
          <a:stretch>
            <a:fillRect/>
          </a:stretch>
        </p:blipFill>
        <p:spPr bwMode="auto">
          <a:xfrm rot="5400000">
            <a:off x="3218259" y="1887141"/>
            <a:ext cx="1793082" cy="1828800"/>
          </a:xfrm>
          <a:prstGeom prst="rect">
            <a:avLst/>
          </a:prstGeom>
          <a:noFill/>
          <a:ln w="9525">
            <a:noFill/>
            <a:miter lim="800000"/>
            <a:headEnd/>
            <a:tailEnd/>
          </a:ln>
        </p:spPr>
      </p:pic>
      <p:pic>
        <p:nvPicPr>
          <p:cNvPr id="1026" name="Picture 2"/>
          <p:cNvPicPr>
            <a:picLocks noChangeAspect="1" noChangeArrowheads="1"/>
          </p:cNvPicPr>
          <p:nvPr/>
        </p:nvPicPr>
        <p:blipFill>
          <a:blip r:embed="rId4" cstate="print"/>
          <a:srcRect l="2963" t="32353" r="3704" b="22059"/>
          <a:stretch>
            <a:fillRect/>
          </a:stretch>
        </p:blipFill>
        <p:spPr bwMode="auto">
          <a:xfrm>
            <a:off x="3200400" y="3657600"/>
            <a:ext cx="1752600" cy="914400"/>
          </a:xfrm>
          <a:prstGeom prst="rect">
            <a:avLst/>
          </a:prstGeom>
          <a:noFill/>
          <a:ln w="9525">
            <a:noFill/>
            <a:miter lim="800000"/>
            <a:headEnd/>
            <a:tailEnd/>
          </a:ln>
          <a:effectLst/>
        </p:spPr>
      </p:pic>
      <p:cxnSp>
        <p:nvCxnSpPr>
          <p:cNvPr id="18" name="Straight Arrow Connector 17"/>
          <p:cNvCxnSpPr/>
          <p:nvPr/>
        </p:nvCxnSpPr>
        <p:spPr bwMode="auto">
          <a:xfrm>
            <a:off x="6477000" y="1981200"/>
            <a:ext cx="381000" cy="0"/>
          </a:xfrm>
          <a:prstGeom prst="straightConnector1">
            <a:avLst/>
          </a:prstGeom>
          <a:solidFill>
            <a:srgbClr val="00B8FF"/>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9" name="Straight Arrow Connector 18"/>
          <p:cNvCxnSpPr/>
          <p:nvPr/>
        </p:nvCxnSpPr>
        <p:spPr bwMode="auto">
          <a:xfrm>
            <a:off x="6477000" y="2286000"/>
            <a:ext cx="381000" cy="0"/>
          </a:xfrm>
          <a:prstGeom prst="straightConnector1">
            <a:avLst/>
          </a:prstGeom>
          <a:solidFill>
            <a:srgbClr val="00B8FF"/>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20" name="Straight Arrow Connector 19"/>
          <p:cNvCxnSpPr/>
          <p:nvPr/>
        </p:nvCxnSpPr>
        <p:spPr bwMode="auto">
          <a:xfrm flipV="1">
            <a:off x="4953000" y="3657600"/>
            <a:ext cx="1905000" cy="76200"/>
          </a:xfrm>
          <a:prstGeom prst="straightConnector1">
            <a:avLst/>
          </a:prstGeom>
          <a:solidFill>
            <a:srgbClr val="00B8FF"/>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21" name="Straight Arrow Connector 20"/>
          <p:cNvCxnSpPr/>
          <p:nvPr/>
        </p:nvCxnSpPr>
        <p:spPr bwMode="auto">
          <a:xfrm>
            <a:off x="4876800" y="2819400"/>
            <a:ext cx="1981200" cy="0"/>
          </a:xfrm>
          <a:prstGeom prst="straightConnector1">
            <a:avLst/>
          </a:prstGeom>
          <a:solidFill>
            <a:srgbClr val="00B8FF"/>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22" name="Straight Arrow Connector 21"/>
          <p:cNvCxnSpPr/>
          <p:nvPr/>
        </p:nvCxnSpPr>
        <p:spPr bwMode="auto">
          <a:xfrm>
            <a:off x="6553200" y="3962400"/>
            <a:ext cx="381000" cy="0"/>
          </a:xfrm>
          <a:prstGeom prst="straightConnector1">
            <a:avLst/>
          </a:prstGeom>
          <a:solidFill>
            <a:srgbClr val="00B8FF"/>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23" name="Straight Arrow Connector 22"/>
          <p:cNvCxnSpPr/>
          <p:nvPr/>
        </p:nvCxnSpPr>
        <p:spPr bwMode="auto">
          <a:xfrm>
            <a:off x="1066800" y="4038600"/>
            <a:ext cx="609600" cy="0"/>
          </a:xfrm>
          <a:prstGeom prst="straightConnector1">
            <a:avLst/>
          </a:prstGeom>
          <a:solidFill>
            <a:srgbClr val="00B8FF"/>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24" name="Straight Arrow Connector 23"/>
          <p:cNvCxnSpPr/>
          <p:nvPr/>
        </p:nvCxnSpPr>
        <p:spPr bwMode="auto">
          <a:xfrm>
            <a:off x="1219200" y="1828800"/>
            <a:ext cx="533400" cy="0"/>
          </a:xfrm>
          <a:prstGeom prst="straightConnector1">
            <a:avLst/>
          </a:prstGeom>
          <a:solidFill>
            <a:srgbClr val="00B8FF"/>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25" name="Straight Arrow Connector 24"/>
          <p:cNvCxnSpPr/>
          <p:nvPr/>
        </p:nvCxnSpPr>
        <p:spPr bwMode="auto">
          <a:xfrm>
            <a:off x="1066800" y="4267200"/>
            <a:ext cx="457200" cy="0"/>
          </a:xfrm>
          <a:prstGeom prst="straightConnector1">
            <a:avLst/>
          </a:prstGeom>
          <a:solidFill>
            <a:srgbClr val="00B8FF"/>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26" name="Straight Arrow Connector 25"/>
          <p:cNvCxnSpPr/>
          <p:nvPr/>
        </p:nvCxnSpPr>
        <p:spPr bwMode="auto">
          <a:xfrm>
            <a:off x="1219200" y="2057400"/>
            <a:ext cx="381000" cy="0"/>
          </a:xfrm>
          <a:prstGeom prst="straightConnector1">
            <a:avLst/>
          </a:prstGeom>
          <a:solidFill>
            <a:srgbClr val="00B8FF"/>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27" name="Straight Arrow Connector 26"/>
          <p:cNvCxnSpPr/>
          <p:nvPr/>
        </p:nvCxnSpPr>
        <p:spPr bwMode="auto">
          <a:xfrm>
            <a:off x="6629400" y="4191000"/>
            <a:ext cx="381000" cy="0"/>
          </a:xfrm>
          <a:prstGeom prst="straightConnector1">
            <a:avLst/>
          </a:prstGeom>
          <a:solidFill>
            <a:srgbClr val="00B8FF"/>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29" name="Elbow Connector 28"/>
          <p:cNvCxnSpPr/>
          <p:nvPr/>
        </p:nvCxnSpPr>
        <p:spPr bwMode="auto">
          <a:xfrm>
            <a:off x="2286000" y="2438400"/>
            <a:ext cx="914400" cy="533400"/>
          </a:xfrm>
          <a:prstGeom prst="bentConnector3">
            <a:avLst>
              <a:gd name="adj1" fmla="val 50000"/>
            </a:avLst>
          </a:prstGeom>
          <a:solidFill>
            <a:srgbClr val="00B8FF"/>
          </a:solidFill>
          <a:ln w="9525"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31" name="Elbow Connector 30"/>
          <p:cNvCxnSpPr/>
          <p:nvPr/>
        </p:nvCxnSpPr>
        <p:spPr bwMode="auto">
          <a:xfrm rot="10800000" flipV="1">
            <a:off x="4876800" y="2514600"/>
            <a:ext cx="838200" cy="457200"/>
          </a:xfrm>
          <a:prstGeom prst="bentConnector3">
            <a:avLst>
              <a:gd name="adj1" fmla="val 50000"/>
            </a:avLst>
          </a:prstGeom>
          <a:solidFill>
            <a:srgbClr val="00B8FF"/>
          </a:solidFill>
          <a:ln w="9525"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36" name="Elbow Connector 35"/>
          <p:cNvCxnSpPr/>
          <p:nvPr/>
        </p:nvCxnSpPr>
        <p:spPr bwMode="auto">
          <a:xfrm flipV="1">
            <a:off x="2514600" y="3429000"/>
            <a:ext cx="830871" cy="533400"/>
          </a:xfrm>
          <a:prstGeom prst="bentConnector3">
            <a:avLst>
              <a:gd name="adj1" fmla="val 50000"/>
            </a:avLst>
          </a:prstGeom>
          <a:solidFill>
            <a:srgbClr val="00B8FF"/>
          </a:solidFill>
          <a:ln w="9525"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43" name="Elbow Connector 42"/>
          <p:cNvCxnSpPr/>
          <p:nvPr/>
        </p:nvCxnSpPr>
        <p:spPr bwMode="auto">
          <a:xfrm>
            <a:off x="4724400" y="3200400"/>
            <a:ext cx="914400" cy="914400"/>
          </a:xfrm>
          <a:prstGeom prst="bentConnector3">
            <a:avLst/>
          </a:prstGeom>
          <a:solidFill>
            <a:srgbClr val="00B8FF"/>
          </a:solidFill>
          <a:ln w="9525"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47" name="Elbow Connector 46"/>
          <p:cNvCxnSpPr>
            <a:stCxn id="7" idx="5"/>
          </p:cNvCxnSpPr>
          <p:nvPr/>
        </p:nvCxnSpPr>
        <p:spPr bwMode="auto">
          <a:xfrm rot="16200000" flipH="1">
            <a:off x="1776669" y="3072068"/>
            <a:ext cx="1646751" cy="438711"/>
          </a:xfrm>
          <a:prstGeom prst="bentConnector3">
            <a:avLst>
              <a:gd name="adj1" fmla="val 50000"/>
            </a:avLst>
          </a:prstGeom>
          <a:solidFill>
            <a:srgbClr val="00B8FF"/>
          </a:solidFill>
          <a:ln w="9525" cap="flat" cmpd="sng" algn="ctr">
            <a:solidFill>
              <a:schemeClr val="accent2"/>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49" name="Straight Connector 48"/>
          <p:cNvCxnSpPr/>
          <p:nvPr/>
        </p:nvCxnSpPr>
        <p:spPr bwMode="auto">
          <a:xfrm>
            <a:off x="2819400" y="4114800"/>
            <a:ext cx="533400" cy="0"/>
          </a:xfrm>
          <a:prstGeom prst="line">
            <a:avLst/>
          </a:pr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51" name="Straight Connector 50"/>
          <p:cNvCxnSpPr>
            <a:stCxn id="10" idx="6"/>
          </p:cNvCxnSpPr>
          <p:nvPr/>
        </p:nvCxnSpPr>
        <p:spPr bwMode="auto">
          <a:xfrm>
            <a:off x="2514600" y="4191000"/>
            <a:ext cx="838200" cy="0"/>
          </a:xfrm>
          <a:prstGeom prst="line">
            <a:avLst/>
          </a:prstGeom>
          <a:solidFill>
            <a:srgbClr val="00B8FF"/>
          </a:solidFill>
          <a:ln w="9525" cap="flat" cmpd="sng" algn="ctr">
            <a:solidFill>
              <a:schemeClr val="accent2"/>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52" name="Elbow Connector 51"/>
          <p:cNvCxnSpPr>
            <a:endCxn id="9" idx="3"/>
          </p:cNvCxnSpPr>
          <p:nvPr/>
        </p:nvCxnSpPr>
        <p:spPr bwMode="auto">
          <a:xfrm rot="5400000" flipH="1" flipV="1">
            <a:off x="4583161" y="3142691"/>
            <a:ext cx="1799151" cy="449868"/>
          </a:xfrm>
          <a:prstGeom prst="bentConnector3">
            <a:avLst>
              <a:gd name="adj1" fmla="val 50000"/>
            </a:avLst>
          </a:prstGeom>
          <a:solidFill>
            <a:srgbClr val="00B8FF"/>
          </a:solidFill>
          <a:ln w="9525" cap="flat" cmpd="sng" algn="ctr">
            <a:solidFill>
              <a:schemeClr val="accent2"/>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56" name="Straight Connector 55"/>
          <p:cNvCxnSpPr/>
          <p:nvPr/>
        </p:nvCxnSpPr>
        <p:spPr bwMode="auto">
          <a:xfrm flipH="1">
            <a:off x="4876800" y="4267200"/>
            <a:ext cx="381000" cy="0"/>
          </a:xfrm>
          <a:prstGeom prst="line">
            <a:avLst/>
          </a:pr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58" name="Straight Connector 57"/>
          <p:cNvCxnSpPr>
            <a:stCxn id="1026" idx="3"/>
            <a:endCxn id="1026" idx="3"/>
          </p:cNvCxnSpPr>
          <p:nvPr/>
        </p:nvCxnSpPr>
        <p:spPr bwMode="auto">
          <a:xfrm>
            <a:off x="4953000" y="4114800"/>
            <a:ext cx="0" cy="0"/>
          </a:xfrm>
          <a:prstGeom prst="line">
            <a:avLst/>
          </a:pr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60" name="Straight Connector 59"/>
          <p:cNvCxnSpPr/>
          <p:nvPr/>
        </p:nvCxnSpPr>
        <p:spPr bwMode="auto">
          <a:xfrm>
            <a:off x="4876800" y="4038600"/>
            <a:ext cx="762000" cy="0"/>
          </a:xfrm>
          <a:prstGeom prst="line">
            <a:avLst/>
          </a:prstGeom>
          <a:solidFill>
            <a:srgbClr val="00B8FF"/>
          </a:solidFill>
          <a:ln w="9525" cap="flat" cmpd="sng" algn="ctr">
            <a:solidFill>
              <a:schemeClr val="accent2"/>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63" name="TextBox 62"/>
          <p:cNvSpPr txBox="1"/>
          <p:nvPr/>
        </p:nvSpPr>
        <p:spPr>
          <a:xfrm>
            <a:off x="7010400" y="1828800"/>
            <a:ext cx="1691489" cy="2862322"/>
          </a:xfrm>
          <a:prstGeom prst="rect">
            <a:avLst/>
          </a:prstGeom>
          <a:noFill/>
        </p:spPr>
        <p:txBody>
          <a:bodyPr wrap="none" rtlCol="0">
            <a:spAutoFit/>
          </a:bodyPr>
          <a:lstStyle/>
          <a:p>
            <a:r>
              <a:rPr lang="en-US" dirty="0" err="1" smtClean="0">
                <a:solidFill>
                  <a:schemeClr val="tx1"/>
                </a:solidFill>
                <a:latin typeface="Times New Roman" pitchFamily="18" charset="0"/>
                <a:cs typeface="Times New Roman" pitchFamily="18" charset="0"/>
              </a:rPr>
              <a:t>Tyre</a:t>
            </a:r>
            <a:endParaRPr lang="en-US" dirty="0" smtClean="0">
              <a:solidFill>
                <a:schemeClr val="tx1"/>
              </a:solidFill>
              <a:latin typeface="Times New Roman" pitchFamily="18" charset="0"/>
              <a:cs typeface="Times New Roman" pitchFamily="18" charset="0"/>
            </a:endParaRPr>
          </a:p>
          <a:p>
            <a:r>
              <a:rPr lang="en-US" dirty="0" smtClean="0">
                <a:solidFill>
                  <a:schemeClr val="tx1"/>
                </a:solidFill>
                <a:latin typeface="Times New Roman" pitchFamily="18" charset="0"/>
                <a:cs typeface="Times New Roman" pitchFamily="18" charset="0"/>
              </a:rPr>
              <a:t>Drone</a:t>
            </a:r>
          </a:p>
          <a:p>
            <a:r>
              <a:rPr lang="en-US" dirty="0" smtClean="0">
                <a:solidFill>
                  <a:schemeClr val="tx1"/>
                </a:solidFill>
                <a:latin typeface="Times New Roman" pitchFamily="18" charset="0"/>
                <a:cs typeface="Times New Roman" pitchFamily="18" charset="0"/>
              </a:rPr>
              <a:t>Motor</a:t>
            </a:r>
          </a:p>
          <a:p>
            <a:r>
              <a:rPr lang="en-US" dirty="0" err="1" smtClean="0">
                <a:solidFill>
                  <a:schemeClr val="tx1"/>
                </a:solidFill>
                <a:latin typeface="Times New Roman" pitchFamily="18" charset="0"/>
                <a:cs typeface="Times New Roman" pitchFamily="18" charset="0"/>
              </a:rPr>
              <a:t>Ardiuno</a:t>
            </a:r>
            <a:r>
              <a:rPr lang="en-US" dirty="0" smtClean="0">
                <a:solidFill>
                  <a:schemeClr val="tx1"/>
                </a:solidFill>
                <a:latin typeface="Times New Roman" pitchFamily="18" charset="0"/>
                <a:cs typeface="Times New Roman" pitchFamily="18" charset="0"/>
              </a:rPr>
              <a:t> Uno</a:t>
            </a:r>
          </a:p>
          <a:p>
            <a:endParaRPr lang="en-US" dirty="0" smtClean="0">
              <a:solidFill>
                <a:schemeClr val="tx1"/>
              </a:solidFill>
              <a:latin typeface="Times New Roman" pitchFamily="18" charset="0"/>
              <a:cs typeface="Times New Roman" pitchFamily="18" charset="0"/>
            </a:endParaRPr>
          </a:p>
          <a:p>
            <a:endParaRPr lang="en-US" dirty="0" smtClean="0">
              <a:solidFill>
                <a:schemeClr val="tx1"/>
              </a:solidFill>
              <a:latin typeface="Times New Roman" pitchFamily="18" charset="0"/>
              <a:cs typeface="Times New Roman" pitchFamily="18" charset="0"/>
            </a:endParaRPr>
          </a:p>
          <a:p>
            <a:r>
              <a:rPr lang="en-US" dirty="0" smtClean="0">
                <a:solidFill>
                  <a:schemeClr val="tx1"/>
                </a:solidFill>
                <a:latin typeface="Times New Roman" pitchFamily="18" charset="0"/>
                <a:cs typeface="Times New Roman" pitchFamily="18" charset="0"/>
              </a:rPr>
              <a:t>Flight controller</a:t>
            </a:r>
          </a:p>
          <a:p>
            <a:r>
              <a:rPr lang="en-US" dirty="0" err="1" smtClean="0">
                <a:solidFill>
                  <a:schemeClr val="tx1"/>
                </a:solidFill>
                <a:latin typeface="Times New Roman" pitchFamily="18" charset="0"/>
                <a:cs typeface="Times New Roman" pitchFamily="18" charset="0"/>
              </a:rPr>
              <a:t>Tyre</a:t>
            </a:r>
            <a:endParaRPr lang="en-US" dirty="0" smtClean="0">
              <a:solidFill>
                <a:schemeClr val="tx1"/>
              </a:solidFill>
              <a:latin typeface="Times New Roman" pitchFamily="18" charset="0"/>
              <a:cs typeface="Times New Roman" pitchFamily="18" charset="0"/>
            </a:endParaRPr>
          </a:p>
          <a:p>
            <a:r>
              <a:rPr lang="en-US" dirty="0" smtClean="0">
                <a:solidFill>
                  <a:schemeClr val="tx1"/>
                </a:solidFill>
                <a:latin typeface="Times New Roman" pitchFamily="18" charset="0"/>
                <a:cs typeface="Times New Roman" pitchFamily="18" charset="0"/>
              </a:rPr>
              <a:t>Drone</a:t>
            </a:r>
          </a:p>
          <a:p>
            <a:r>
              <a:rPr lang="en-US" dirty="0" smtClean="0">
                <a:solidFill>
                  <a:schemeClr val="tx1"/>
                </a:solidFill>
                <a:latin typeface="Times New Roman" pitchFamily="18" charset="0"/>
                <a:cs typeface="Times New Roman" pitchFamily="18" charset="0"/>
              </a:rPr>
              <a:t>Motor</a:t>
            </a:r>
          </a:p>
        </p:txBody>
      </p:sp>
      <p:sp>
        <p:nvSpPr>
          <p:cNvPr id="67" name="TextBox 66"/>
          <p:cNvSpPr txBox="1"/>
          <p:nvPr/>
        </p:nvSpPr>
        <p:spPr>
          <a:xfrm>
            <a:off x="304800" y="1600200"/>
            <a:ext cx="761747" cy="923330"/>
          </a:xfrm>
          <a:prstGeom prst="rect">
            <a:avLst/>
          </a:prstGeom>
          <a:noFill/>
        </p:spPr>
        <p:txBody>
          <a:bodyPr wrap="none" rtlCol="0">
            <a:spAutoFit/>
          </a:bodyPr>
          <a:lstStyle/>
          <a:p>
            <a:r>
              <a:rPr lang="en-US" dirty="0" err="1" smtClean="0">
                <a:solidFill>
                  <a:schemeClr val="tx1"/>
                </a:solidFill>
                <a:latin typeface="Times New Roman" pitchFamily="18" charset="0"/>
                <a:cs typeface="Times New Roman" pitchFamily="18" charset="0"/>
              </a:rPr>
              <a:t>Tyre</a:t>
            </a:r>
            <a:endParaRPr lang="en-US" dirty="0" smtClean="0">
              <a:solidFill>
                <a:schemeClr val="tx1"/>
              </a:solidFill>
              <a:latin typeface="Times New Roman" pitchFamily="18" charset="0"/>
              <a:cs typeface="Times New Roman" pitchFamily="18" charset="0"/>
            </a:endParaRPr>
          </a:p>
          <a:p>
            <a:r>
              <a:rPr lang="en-US" dirty="0" smtClean="0">
                <a:solidFill>
                  <a:schemeClr val="tx1"/>
                </a:solidFill>
                <a:latin typeface="Times New Roman" pitchFamily="18" charset="0"/>
                <a:cs typeface="Times New Roman" pitchFamily="18" charset="0"/>
              </a:rPr>
              <a:t>Drone</a:t>
            </a:r>
          </a:p>
          <a:p>
            <a:r>
              <a:rPr lang="en-US" dirty="0" smtClean="0">
                <a:solidFill>
                  <a:schemeClr val="tx1"/>
                </a:solidFill>
                <a:latin typeface="Times New Roman" pitchFamily="18" charset="0"/>
                <a:cs typeface="Times New Roman" pitchFamily="18" charset="0"/>
              </a:rPr>
              <a:t>Motor</a:t>
            </a:r>
            <a:endParaRPr lang="en-US" dirty="0">
              <a:solidFill>
                <a:schemeClr val="tx1"/>
              </a:solidFill>
              <a:latin typeface="Times New Roman" pitchFamily="18" charset="0"/>
              <a:cs typeface="Times New Roman" pitchFamily="18" charset="0"/>
            </a:endParaRPr>
          </a:p>
        </p:txBody>
      </p:sp>
      <p:sp>
        <p:nvSpPr>
          <p:cNvPr id="68" name="TextBox 67"/>
          <p:cNvSpPr txBox="1"/>
          <p:nvPr/>
        </p:nvSpPr>
        <p:spPr>
          <a:xfrm>
            <a:off x="304800" y="3810000"/>
            <a:ext cx="761747" cy="923330"/>
          </a:xfrm>
          <a:prstGeom prst="rect">
            <a:avLst/>
          </a:prstGeom>
          <a:noFill/>
        </p:spPr>
        <p:txBody>
          <a:bodyPr wrap="none" rtlCol="0">
            <a:spAutoFit/>
          </a:bodyPr>
          <a:lstStyle/>
          <a:p>
            <a:r>
              <a:rPr lang="en-US" dirty="0" err="1" smtClean="0">
                <a:solidFill>
                  <a:schemeClr val="tx1"/>
                </a:solidFill>
                <a:latin typeface="Times New Roman" pitchFamily="18" charset="0"/>
                <a:cs typeface="Times New Roman" pitchFamily="18" charset="0"/>
              </a:rPr>
              <a:t>Tyre</a:t>
            </a:r>
            <a:endParaRPr lang="en-US" dirty="0" smtClean="0">
              <a:solidFill>
                <a:schemeClr val="tx1"/>
              </a:solidFill>
              <a:latin typeface="Times New Roman" pitchFamily="18" charset="0"/>
              <a:cs typeface="Times New Roman" pitchFamily="18" charset="0"/>
            </a:endParaRPr>
          </a:p>
          <a:p>
            <a:r>
              <a:rPr lang="en-US" dirty="0" smtClean="0">
                <a:solidFill>
                  <a:schemeClr val="tx1"/>
                </a:solidFill>
                <a:latin typeface="Times New Roman" pitchFamily="18" charset="0"/>
                <a:cs typeface="Times New Roman" pitchFamily="18" charset="0"/>
              </a:rPr>
              <a:t>Drone</a:t>
            </a:r>
          </a:p>
          <a:p>
            <a:r>
              <a:rPr lang="en-US" dirty="0" smtClean="0">
                <a:solidFill>
                  <a:schemeClr val="tx1"/>
                </a:solidFill>
                <a:latin typeface="Times New Roman" pitchFamily="18" charset="0"/>
                <a:cs typeface="Times New Roman" pitchFamily="18" charset="0"/>
              </a:rPr>
              <a:t>Motor</a:t>
            </a:r>
            <a:endParaRPr lang="en-US" dirty="0">
              <a:solidFill>
                <a:schemeClr val="tx1"/>
              </a:solidFill>
              <a:latin typeface="Times New Roman" pitchFamily="18" charset="0"/>
              <a:cs typeface="Times New Roman" pitchFamily="18" charset="0"/>
            </a:endParaRPr>
          </a:p>
        </p:txBody>
      </p:sp>
      <p:pic>
        <p:nvPicPr>
          <p:cNvPr id="69" name="Picture 2"/>
          <p:cNvPicPr>
            <a:picLocks noChangeAspect="1" noChangeArrowheads="1"/>
          </p:cNvPicPr>
          <p:nvPr/>
        </p:nvPicPr>
        <p:blipFill>
          <a:blip r:embed="rId5" cstate="print"/>
          <a:srcRect/>
          <a:stretch>
            <a:fillRect/>
          </a:stretch>
        </p:blipFill>
        <p:spPr bwMode="auto">
          <a:xfrm>
            <a:off x="3200400" y="990600"/>
            <a:ext cx="1600200" cy="685799"/>
          </a:xfrm>
          <a:prstGeom prst="rect">
            <a:avLst/>
          </a:prstGeom>
          <a:noFill/>
          <a:ln w="9525">
            <a:noFill/>
            <a:miter lim="800000"/>
            <a:headEnd/>
            <a:tailEnd/>
          </a:ln>
        </p:spPr>
      </p:pic>
      <p:cxnSp>
        <p:nvCxnSpPr>
          <p:cNvPr id="71" name="Elbow Connector 70"/>
          <p:cNvCxnSpPr/>
          <p:nvPr/>
        </p:nvCxnSpPr>
        <p:spPr bwMode="auto">
          <a:xfrm rot="16200000" flipH="1">
            <a:off x="3771900" y="1866899"/>
            <a:ext cx="1143001" cy="762000"/>
          </a:xfrm>
          <a:prstGeom prst="bentConnector3">
            <a:avLst>
              <a:gd name="adj1" fmla="val 50000"/>
            </a:avLst>
          </a:prstGeom>
          <a:solidFill>
            <a:srgbClr val="00B8FF"/>
          </a:solidFill>
          <a:ln w="9525" cap="flat" cmpd="sng" algn="ctr">
            <a:solidFill>
              <a:srgbClr val="7030A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73" name="Elbow Connector 72"/>
          <p:cNvCxnSpPr/>
          <p:nvPr/>
        </p:nvCxnSpPr>
        <p:spPr bwMode="auto">
          <a:xfrm rot="5400000">
            <a:off x="2933700" y="2095500"/>
            <a:ext cx="1295400" cy="457200"/>
          </a:xfrm>
          <a:prstGeom prst="bentConnector3">
            <a:avLst>
              <a:gd name="adj1" fmla="val 50000"/>
            </a:avLst>
          </a:prstGeom>
          <a:solidFill>
            <a:srgbClr val="00B8FF"/>
          </a:solidFill>
          <a:ln w="9525" cap="flat" cmpd="sng" algn="ctr">
            <a:solidFill>
              <a:srgbClr val="FF99CC"/>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81" name="Straight Arrow Connector 80"/>
          <p:cNvCxnSpPr/>
          <p:nvPr/>
        </p:nvCxnSpPr>
        <p:spPr bwMode="auto">
          <a:xfrm>
            <a:off x="4800600" y="1295400"/>
            <a:ext cx="609600" cy="0"/>
          </a:xfrm>
          <a:prstGeom prst="straightConnector1">
            <a:avLst/>
          </a:prstGeom>
          <a:solidFill>
            <a:srgbClr val="00B8FF"/>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82" name="TextBox 81"/>
          <p:cNvSpPr txBox="1"/>
          <p:nvPr/>
        </p:nvSpPr>
        <p:spPr>
          <a:xfrm>
            <a:off x="5638800" y="1143000"/>
            <a:ext cx="1909497" cy="369332"/>
          </a:xfrm>
          <a:prstGeom prst="rect">
            <a:avLst/>
          </a:prstGeom>
          <a:noFill/>
        </p:spPr>
        <p:txBody>
          <a:bodyPr wrap="none" rtlCol="0">
            <a:spAutoFit/>
          </a:bodyPr>
          <a:lstStyle/>
          <a:p>
            <a:r>
              <a:rPr lang="en-US" dirty="0" smtClean="0">
                <a:solidFill>
                  <a:schemeClr val="tx1"/>
                </a:solidFill>
                <a:latin typeface="Times New Roman" pitchFamily="18" charset="0"/>
                <a:cs typeface="Times New Roman" pitchFamily="18" charset="0"/>
              </a:rPr>
              <a:t>Ultra sonic  sensor</a:t>
            </a:r>
            <a:endParaRPr lang="en-US" dirty="0">
              <a:solidFill>
                <a:schemeClr val="tx1"/>
              </a:solidFill>
              <a:latin typeface="Times New Roman" pitchFamily="18" charset="0"/>
              <a:cs typeface="Times New Roman" pitchFamily="18" charset="0"/>
            </a:endParaRPr>
          </a:p>
        </p:txBody>
      </p:sp>
      <p:sp>
        <p:nvSpPr>
          <p:cNvPr id="88" name="TextBox 87"/>
          <p:cNvSpPr txBox="1"/>
          <p:nvPr/>
        </p:nvSpPr>
        <p:spPr>
          <a:xfrm>
            <a:off x="2743200" y="4953000"/>
            <a:ext cx="3922933" cy="923330"/>
          </a:xfrm>
          <a:prstGeom prst="rect">
            <a:avLst/>
          </a:prstGeom>
          <a:noFill/>
        </p:spPr>
        <p:txBody>
          <a:bodyPr wrap="none" rtlCol="0">
            <a:spAutoFit/>
          </a:bodyPr>
          <a:lstStyle/>
          <a:p>
            <a:r>
              <a:rPr lang="en-US" dirty="0" smtClean="0">
                <a:solidFill>
                  <a:schemeClr val="tx1"/>
                </a:solidFill>
                <a:latin typeface="Times New Roman" pitchFamily="18" charset="0"/>
                <a:cs typeface="Times New Roman" pitchFamily="18" charset="0"/>
              </a:rPr>
              <a:t>Motors connected with </a:t>
            </a:r>
            <a:r>
              <a:rPr lang="en-US" dirty="0" err="1" smtClean="0">
                <a:solidFill>
                  <a:schemeClr val="tx1"/>
                </a:solidFill>
                <a:latin typeface="Times New Roman" pitchFamily="18" charset="0"/>
                <a:cs typeface="Times New Roman" pitchFamily="18" charset="0"/>
              </a:rPr>
              <a:t>Ardiuno</a:t>
            </a:r>
            <a:r>
              <a:rPr lang="en-US" dirty="0" smtClean="0">
                <a:solidFill>
                  <a:schemeClr val="tx1"/>
                </a:solidFill>
                <a:latin typeface="Times New Roman" pitchFamily="18" charset="0"/>
                <a:cs typeface="Times New Roman" pitchFamily="18" charset="0"/>
              </a:rPr>
              <a:t>.</a:t>
            </a:r>
          </a:p>
          <a:p>
            <a:r>
              <a:rPr lang="en-US" dirty="0" smtClean="0">
                <a:solidFill>
                  <a:schemeClr val="tx1"/>
                </a:solidFill>
                <a:latin typeface="Times New Roman" pitchFamily="18" charset="0"/>
                <a:cs typeface="Times New Roman" pitchFamily="18" charset="0"/>
              </a:rPr>
              <a:t>Drones connected with Flight controller.</a:t>
            </a:r>
          </a:p>
          <a:p>
            <a:endParaRPr lang="en-US" dirty="0">
              <a:solidFill>
                <a:schemeClr val="tx1"/>
              </a:solidFill>
              <a:latin typeface="Times New Roman" pitchFamily="18" charset="0"/>
              <a:cs typeface="Times New Roman" pitchFamily="18" charset="0"/>
            </a:endParaRPr>
          </a:p>
        </p:txBody>
      </p:sp>
      <p:cxnSp>
        <p:nvCxnSpPr>
          <p:cNvPr id="90" name="Straight Connector 89"/>
          <p:cNvCxnSpPr/>
          <p:nvPr/>
        </p:nvCxnSpPr>
        <p:spPr bwMode="auto">
          <a:xfrm>
            <a:off x="1905000" y="5181600"/>
            <a:ext cx="762000" cy="0"/>
          </a:xfrm>
          <a:prstGeom prst="line">
            <a:avLst/>
          </a:prstGeom>
          <a:solidFill>
            <a:srgbClr val="00B8FF"/>
          </a:solidFill>
          <a:ln w="9525"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92" name="Straight Connector 91"/>
          <p:cNvCxnSpPr/>
          <p:nvPr/>
        </p:nvCxnSpPr>
        <p:spPr bwMode="auto">
          <a:xfrm>
            <a:off x="1905000" y="5486400"/>
            <a:ext cx="762000" cy="0"/>
          </a:xfrm>
          <a:prstGeom prst="line">
            <a:avLst/>
          </a:prstGeom>
          <a:solidFill>
            <a:srgbClr val="00B8FF"/>
          </a:solidFill>
          <a:ln w="9525" cap="flat" cmpd="sng" algn="ctr">
            <a:solidFill>
              <a:schemeClr val="accent2"/>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94" name="Straight Arrow Connector 93"/>
          <p:cNvCxnSpPr/>
          <p:nvPr/>
        </p:nvCxnSpPr>
        <p:spPr bwMode="auto">
          <a:xfrm>
            <a:off x="1143000" y="2286000"/>
            <a:ext cx="457200" cy="0"/>
          </a:xfrm>
          <a:prstGeom prst="straightConnector1">
            <a:avLst/>
          </a:prstGeom>
          <a:solidFill>
            <a:srgbClr val="00B8FF"/>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95" name="Straight Arrow Connector 94"/>
          <p:cNvCxnSpPr/>
          <p:nvPr/>
        </p:nvCxnSpPr>
        <p:spPr bwMode="auto">
          <a:xfrm>
            <a:off x="6553200" y="4495800"/>
            <a:ext cx="457200" cy="0"/>
          </a:xfrm>
          <a:prstGeom prst="straightConnector1">
            <a:avLst/>
          </a:prstGeom>
          <a:solidFill>
            <a:srgbClr val="00B8FF"/>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96" name="Straight Arrow Connector 95"/>
          <p:cNvCxnSpPr/>
          <p:nvPr/>
        </p:nvCxnSpPr>
        <p:spPr bwMode="auto">
          <a:xfrm>
            <a:off x="6477000" y="2514600"/>
            <a:ext cx="457200" cy="0"/>
          </a:xfrm>
          <a:prstGeom prst="straightConnector1">
            <a:avLst/>
          </a:prstGeom>
          <a:solidFill>
            <a:srgbClr val="00B8FF"/>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97" name="Straight Arrow Connector 96"/>
          <p:cNvCxnSpPr/>
          <p:nvPr/>
        </p:nvCxnSpPr>
        <p:spPr bwMode="auto">
          <a:xfrm>
            <a:off x="1143000" y="4572000"/>
            <a:ext cx="457200" cy="0"/>
          </a:xfrm>
          <a:prstGeom prst="straightConnector1">
            <a:avLst/>
          </a:prstGeom>
          <a:solidFill>
            <a:srgbClr val="00B8FF"/>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54" name="Text Box 6"/>
          <p:cNvSpPr txBox="1">
            <a:spLocks noChangeArrowheads="1"/>
          </p:cNvSpPr>
          <p:nvPr/>
        </p:nvSpPr>
        <p:spPr bwMode="auto">
          <a:xfrm>
            <a:off x="14288" y="6553200"/>
            <a:ext cx="649835" cy="34073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3465A4"/>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lIns="90000" tIns="46800" rIns="90000" bIns="46800">
            <a:spAutoFit/>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9pPr>
          </a:lstStyle>
          <a:p>
            <a:pPr eaLnBrk="1" hangingPunct="1">
              <a:spcBef>
                <a:spcPct val="0"/>
              </a:spcBef>
              <a:buClrTx/>
              <a:buFontTx/>
              <a:buNone/>
            </a:pPr>
            <a:r>
              <a:rPr lang="en-US" altLang="en-US" sz="1600" b="1" dirty="0" smtClean="0">
                <a:solidFill>
                  <a:srgbClr val="FFFFFF"/>
                </a:solidFill>
                <a:latin typeface="Times New Roman" panose="02020603050405020304" pitchFamily="18" charset="0"/>
                <a:cs typeface="Times New Roman" panose="02020603050405020304" pitchFamily="18" charset="0"/>
              </a:rPr>
              <a:t>10/12</a:t>
            </a:r>
            <a:endParaRPr lang="en-US" altLang="en-US" sz="1600" b="1" dirty="0">
              <a:solidFill>
                <a:srgbClr val="FFFFFF"/>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1"/>
          <p:cNvSpPr>
            <a:spLocks noChangeArrowheads="1"/>
          </p:cNvSpPr>
          <p:nvPr/>
        </p:nvSpPr>
        <p:spPr bwMode="auto">
          <a:xfrm>
            <a:off x="4800600" y="0"/>
            <a:ext cx="4343400" cy="990600"/>
          </a:xfrm>
          <a:prstGeom prst="rect">
            <a:avLst/>
          </a:prstGeom>
          <a:solidFill>
            <a:srgbClr val="FDCF51"/>
          </a:solidFill>
          <a:ln w="25560" cap="sq">
            <a:solidFill>
              <a:srgbClr val="FDCF51"/>
            </a:solidFill>
            <a:miter lim="800000"/>
            <a:headEnd/>
            <a:tailEnd/>
          </a:ln>
          <a:effectLst/>
          <a:extLs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anose="02020603050405020304" pitchFamily="18" charset="0"/>
              <a:buNone/>
            </a:pPr>
            <a:endParaRPr lang="en-US" altLang="en-US" b="1"/>
          </a:p>
        </p:txBody>
      </p:sp>
      <p:sp>
        <p:nvSpPr>
          <p:cNvPr id="15363" name="Rectangle 2"/>
          <p:cNvSpPr>
            <a:spLocks noChangeArrowheads="1"/>
          </p:cNvSpPr>
          <p:nvPr/>
        </p:nvSpPr>
        <p:spPr bwMode="auto">
          <a:xfrm>
            <a:off x="0" y="0"/>
            <a:ext cx="4795838" cy="990600"/>
          </a:xfrm>
          <a:prstGeom prst="rect">
            <a:avLst/>
          </a:prstGeom>
          <a:solidFill>
            <a:srgbClr val="FCBB06"/>
          </a:solidFill>
          <a:ln w="25560" cap="sq">
            <a:solidFill>
              <a:srgbClr val="FCBB06"/>
            </a:solidFill>
            <a:miter lim="800000"/>
            <a:headEnd/>
            <a:tailEnd/>
          </a:ln>
          <a:effectLst/>
          <a:extLs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anose="02020603050405020304" pitchFamily="18" charset="0"/>
              <a:buNone/>
            </a:pPr>
            <a:endParaRPr lang="en-US" altLang="en-US" b="1"/>
          </a:p>
        </p:txBody>
      </p:sp>
      <p:sp>
        <p:nvSpPr>
          <p:cNvPr id="15364" name="Text Box 3"/>
          <p:cNvSpPr txBox="1">
            <a:spLocks noChangeArrowheads="1"/>
          </p:cNvSpPr>
          <p:nvPr/>
        </p:nvSpPr>
        <p:spPr bwMode="auto">
          <a:xfrm>
            <a:off x="0" y="6550025"/>
            <a:ext cx="9144000" cy="292100"/>
          </a:xfrm>
          <a:prstGeom prst="rect">
            <a:avLst/>
          </a:prstGeom>
          <a:solidFill>
            <a:srgbClr val="04064C"/>
          </a:solidFill>
          <a:ln>
            <a:noFill/>
          </a:ln>
          <a:effectLst/>
          <a:extLst>
            <a:ext uri="{91240B29-F687-4F45-9708-019B960494DF}">
              <a14:hiddenLine xmlns:a14="http://schemas.microsoft.com/office/drawing/2010/main" xmlns="" w="9525">
                <a:solidFill>
                  <a:srgbClr val="3465A4"/>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90000" tIns="46800" rIns="90000" bIns="46800">
            <a:spAutoFit/>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9pPr>
          </a:lstStyle>
          <a:p>
            <a:pPr algn="r" eaLnBrk="1" hangingPunct="1">
              <a:spcBef>
                <a:spcPct val="0"/>
              </a:spcBef>
              <a:buClrTx/>
            </a:pPr>
            <a:endParaRPr lang="en-US" altLang="en-US" sz="1300" b="1" dirty="0">
              <a:solidFill>
                <a:srgbClr val="FFFFFF"/>
              </a:solidFill>
              <a:latin typeface="Arial" panose="020B0604020202020204" pitchFamily="34" charset="0"/>
            </a:endParaRPr>
          </a:p>
        </p:txBody>
      </p:sp>
      <p:sp>
        <p:nvSpPr>
          <p:cNvPr id="15365" name="Text Box 5"/>
          <p:cNvSpPr txBox="1">
            <a:spLocks noChangeArrowheads="1"/>
          </p:cNvSpPr>
          <p:nvPr/>
        </p:nvSpPr>
        <p:spPr bwMode="auto">
          <a:xfrm>
            <a:off x="14288" y="248605"/>
            <a:ext cx="4862513" cy="43306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3465A4"/>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90000" tIns="46800" rIns="90000" bIns="46800">
            <a:spAutoFit/>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9pPr>
          </a:lstStyle>
          <a:p>
            <a:pPr algn="ctr" eaLnBrk="1" hangingPunct="1">
              <a:spcBef>
                <a:spcPct val="0"/>
              </a:spcBef>
              <a:buClrTx/>
            </a:pPr>
            <a:r>
              <a:rPr lang="en-US" altLang="en-US" sz="2200" b="1">
                <a:solidFill>
                  <a:srgbClr val="C00000"/>
                </a:solidFill>
                <a:latin typeface="Times New Roman" panose="02020603050405020304" pitchFamily="18" charset="0"/>
                <a:cs typeface="Times New Roman" panose="02020603050405020304" pitchFamily="18" charset="0"/>
              </a:rPr>
              <a:t>References</a:t>
            </a:r>
          </a:p>
        </p:txBody>
      </p:sp>
      <p:sp>
        <p:nvSpPr>
          <p:cNvPr id="15366" name="Text Box 6"/>
          <p:cNvSpPr txBox="1">
            <a:spLocks noChangeArrowheads="1"/>
          </p:cNvSpPr>
          <p:nvPr/>
        </p:nvSpPr>
        <p:spPr bwMode="auto">
          <a:xfrm>
            <a:off x="14288" y="6553200"/>
            <a:ext cx="638486" cy="34073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3465A4"/>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lIns="90000" tIns="46800" rIns="90000" bIns="46800">
            <a:spAutoFit/>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9pPr>
          </a:lstStyle>
          <a:p>
            <a:pPr eaLnBrk="1" hangingPunct="1">
              <a:spcBef>
                <a:spcPct val="0"/>
              </a:spcBef>
              <a:buClrTx/>
              <a:buFontTx/>
              <a:buNone/>
            </a:pPr>
            <a:r>
              <a:rPr lang="en-US" altLang="en-US" sz="1600" b="1" dirty="0" smtClean="0">
                <a:solidFill>
                  <a:srgbClr val="FFFFFF"/>
                </a:solidFill>
                <a:latin typeface="Times New Roman" panose="02020603050405020304" pitchFamily="18" charset="0"/>
                <a:cs typeface="Times New Roman" panose="02020603050405020304" pitchFamily="18" charset="0"/>
              </a:rPr>
              <a:t>11/12</a:t>
            </a:r>
            <a:endParaRPr lang="en-US" altLang="en-US" sz="1600" b="1" dirty="0">
              <a:solidFill>
                <a:srgbClr val="FFFFFF"/>
              </a:solidFill>
              <a:latin typeface="Times New Roman" panose="02020603050405020304" pitchFamily="18" charset="0"/>
              <a:cs typeface="Times New Roman" panose="02020603050405020304" pitchFamily="18" charset="0"/>
            </a:endParaRPr>
          </a:p>
        </p:txBody>
      </p:sp>
      <p:sp>
        <p:nvSpPr>
          <p:cNvPr id="12" name="Rectangle 11"/>
          <p:cNvSpPr/>
          <p:nvPr/>
        </p:nvSpPr>
        <p:spPr>
          <a:xfrm>
            <a:off x="304800" y="1524000"/>
            <a:ext cx="8610600" cy="2862322"/>
          </a:xfrm>
          <a:prstGeom prst="rect">
            <a:avLst/>
          </a:prstGeom>
        </p:spPr>
        <p:txBody>
          <a:bodyPr wrap="square">
            <a:spAutoFit/>
          </a:bodyPr>
          <a:lstStyle/>
          <a:p>
            <a:pPr marL="342900" indent="-342900">
              <a:buFont typeface="+mj-lt"/>
              <a:buAutoNum type="arabicPeriod"/>
            </a:pPr>
            <a:r>
              <a:rPr lang="en-US" dirty="0">
                <a:solidFill>
                  <a:schemeClr val="tx1"/>
                </a:solidFill>
                <a:latin typeface="Times New Roman" pitchFamily="18" charset="0"/>
                <a:cs typeface="Times New Roman" pitchFamily="18" charset="0"/>
              </a:rPr>
              <a:t>Flying</a:t>
            </a:r>
            <a:r>
              <a:rPr lang="en-US" dirty="0">
                <a:solidFill>
                  <a:schemeClr val="tx1"/>
                </a:solidFill>
              </a:rPr>
              <a:t> Car Transportation System: Advances, Techniques, and Challenges</a:t>
            </a:r>
            <a:r>
              <a:rPr lang="en-US" dirty="0"/>
              <a:t> </a:t>
            </a:r>
          </a:p>
          <a:p>
            <a:pPr marL="342900" indent="-342900"/>
            <a:r>
              <a:rPr lang="en-US" dirty="0">
                <a:solidFill>
                  <a:schemeClr val="tx1"/>
                </a:solidFill>
              </a:rPr>
              <a:t>      Received December 28, 2020, accepted January 31, 2021, date of publication February 3, 2021, date of current version February 11, 2021. </a:t>
            </a:r>
          </a:p>
          <a:p>
            <a:pPr marL="342900" indent="-342900"/>
            <a:endParaRPr lang="en-US" dirty="0">
              <a:solidFill>
                <a:schemeClr val="tx1"/>
              </a:solidFill>
            </a:endParaRPr>
          </a:p>
          <a:p>
            <a:pPr marL="342900" indent="-342900">
              <a:buAutoNum type="arabicPeriod" startAt="2"/>
            </a:pPr>
            <a:r>
              <a:rPr lang="en-US" dirty="0">
                <a:solidFill>
                  <a:schemeClr val="tx1"/>
                </a:solidFill>
              </a:rPr>
              <a:t>Flying cars for green Transportation</a:t>
            </a:r>
            <a:r>
              <a:rPr lang="en-US" dirty="0"/>
              <a:t> </a:t>
            </a:r>
          </a:p>
          <a:p>
            <a:pPr marL="342900" indent="-342900"/>
            <a:r>
              <a:rPr lang="en-US" dirty="0">
                <a:solidFill>
                  <a:schemeClr val="tx1"/>
                </a:solidFill>
              </a:rPr>
              <a:t>       Joule 3, 1180–1189, May 15, 2019 -2019 Published by Elsevier Inc.</a:t>
            </a:r>
          </a:p>
          <a:p>
            <a:pPr marL="342900" indent="-342900"/>
            <a:endParaRPr lang="en-US" dirty="0">
              <a:solidFill>
                <a:schemeClr val="tx1"/>
              </a:solidFill>
            </a:endParaRPr>
          </a:p>
          <a:p>
            <a:pPr marL="342900" indent="-342900"/>
            <a:endParaRPr lang="en-US" dirty="0">
              <a:solidFill>
                <a:schemeClr val="tx1"/>
              </a:solidFill>
            </a:endParaRPr>
          </a:p>
          <a:p>
            <a:pPr marL="342900" indent="-342900"/>
            <a:endParaRPr lang="en-US" dirty="0">
              <a:solidFill>
                <a:schemeClr val="tx1"/>
              </a:solidFill>
            </a:endParaRPr>
          </a:p>
          <a:p>
            <a:pPr marL="342900" indent="-342900"/>
            <a:endParaRPr lang="en-US" dirty="0">
              <a:solidFill>
                <a:schemeClr val="tx1"/>
              </a:solidFill>
            </a:endParaRPr>
          </a:p>
        </p:txBody>
      </p:sp>
      <p:sp>
        <p:nvSpPr>
          <p:cNvPr id="11" name="Rectangle 10"/>
          <p:cNvSpPr/>
          <p:nvPr/>
        </p:nvSpPr>
        <p:spPr>
          <a:xfrm>
            <a:off x="304800" y="4267200"/>
            <a:ext cx="7848600" cy="646331"/>
          </a:xfrm>
          <a:prstGeom prst="rect">
            <a:avLst/>
          </a:prstGeom>
        </p:spPr>
        <p:txBody>
          <a:bodyPr wrap="square">
            <a:spAutoFit/>
          </a:bodyPr>
          <a:lstStyle/>
          <a:p>
            <a:pPr marL="342900" indent="-342900">
              <a:buAutoNum type="arabicPeriod" startAt="4"/>
            </a:pPr>
            <a:r>
              <a:rPr lang="en-GB" dirty="0">
                <a:solidFill>
                  <a:schemeClr val="tx1"/>
                </a:solidFill>
              </a:rPr>
              <a:t>EN-ROUTE TO URBAN AIR MOBILITY .</a:t>
            </a:r>
          </a:p>
          <a:p>
            <a:pPr marL="342900" indent="-342900"/>
            <a:r>
              <a:rPr lang="en-GB" dirty="0">
                <a:solidFill>
                  <a:schemeClr val="tx1"/>
                </a:solidFill>
              </a:rPr>
              <a:t>	Date of publication: 7 March 2022 and published by </a:t>
            </a:r>
            <a:r>
              <a:rPr lang="en-GB" dirty="0" err="1">
                <a:solidFill>
                  <a:schemeClr val="tx1"/>
                </a:solidFill>
              </a:rPr>
              <a:t>Altran</a:t>
            </a:r>
            <a:r>
              <a:rPr lang="en-GB" dirty="0">
                <a:solidFill>
                  <a:schemeClr val="tx1"/>
                </a:solidFill>
              </a:rPr>
              <a:t>.</a:t>
            </a:r>
            <a:r>
              <a:rPr lang="en-US" dirty="0">
                <a:solidFill>
                  <a:schemeClr val="tx1"/>
                </a:solidFill>
              </a:rPr>
              <a:t>	</a:t>
            </a:r>
          </a:p>
        </p:txBody>
      </p:sp>
      <p:sp>
        <p:nvSpPr>
          <p:cNvPr id="13" name="Rectangle 12"/>
          <p:cNvSpPr/>
          <p:nvPr/>
        </p:nvSpPr>
        <p:spPr>
          <a:xfrm>
            <a:off x="304800" y="3429000"/>
            <a:ext cx="7772400" cy="646331"/>
          </a:xfrm>
          <a:prstGeom prst="rect">
            <a:avLst/>
          </a:prstGeom>
        </p:spPr>
        <p:txBody>
          <a:bodyPr wrap="square">
            <a:spAutoFit/>
          </a:bodyPr>
          <a:lstStyle/>
          <a:p>
            <a:pPr marL="342900" indent="-342900">
              <a:buAutoNum type="arabicPeriod" startAt="3"/>
            </a:pPr>
            <a:r>
              <a:rPr lang="en-GB" dirty="0" err="1" smtClean="0">
                <a:solidFill>
                  <a:schemeClr val="tx1"/>
                </a:solidFill>
              </a:rPr>
              <a:t>Rajashekara</a:t>
            </a:r>
            <a:r>
              <a:rPr lang="en-GB" dirty="0" smtClean="0">
                <a:solidFill>
                  <a:schemeClr val="tx1"/>
                </a:solidFill>
              </a:rPr>
              <a:t>, K., Wang, Q., &amp; </a:t>
            </a:r>
            <a:r>
              <a:rPr lang="en-GB" dirty="0" err="1" smtClean="0">
                <a:solidFill>
                  <a:schemeClr val="tx1"/>
                </a:solidFill>
              </a:rPr>
              <a:t>Matsuse</a:t>
            </a:r>
            <a:r>
              <a:rPr lang="en-GB" dirty="0" smtClean="0">
                <a:solidFill>
                  <a:schemeClr val="tx1"/>
                </a:solidFill>
              </a:rPr>
              <a:t>, K. (2016). Flying cars: Challenges and propulsion strategies. IEEE Electrification Magazine, 4(1), 46-57.</a:t>
            </a:r>
            <a:endParaRPr lang="en-US" dirty="0">
              <a:solidFill>
                <a:schemeClr val="tx1"/>
              </a:solidFill>
            </a:endParaRPr>
          </a:p>
        </p:txBody>
      </p:sp>
    </p:spTree>
    <p:extLst>
      <p:ext uri="{BB962C8B-B14F-4D97-AF65-F5344CB8AC3E}">
        <p14:creationId xmlns:p14="http://schemas.microsoft.com/office/powerpoint/2010/main" xmlns="" val="2416054450"/>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1"/>
          <p:cNvSpPr>
            <a:spLocks noChangeArrowheads="1"/>
          </p:cNvSpPr>
          <p:nvPr/>
        </p:nvSpPr>
        <p:spPr bwMode="auto">
          <a:xfrm>
            <a:off x="4800600" y="0"/>
            <a:ext cx="4343400" cy="1570038"/>
          </a:xfrm>
          <a:prstGeom prst="rect">
            <a:avLst/>
          </a:prstGeom>
          <a:solidFill>
            <a:srgbClr val="FDCF51"/>
          </a:solidFill>
          <a:ln w="25560" cap="sq">
            <a:solidFill>
              <a:srgbClr val="FDCF51"/>
            </a:solidFill>
            <a:miter lim="800000"/>
            <a:headEnd/>
            <a:tailEnd/>
          </a:ln>
          <a:effectLst/>
          <a:extLs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anose="02020603050405020304" pitchFamily="18" charset="0"/>
              <a:buNone/>
            </a:pPr>
            <a:endParaRPr lang="en-US" altLang="en-US"/>
          </a:p>
        </p:txBody>
      </p:sp>
      <p:sp>
        <p:nvSpPr>
          <p:cNvPr id="41987" name="Rectangle 2"/>
          <p:cNvSpPr>
            <a:spLocks noChangeArrowheads="1"/>
          </p:cNvSpPr>
          <p:nvPr/>
        </p:nvSpPr>
        <p:spPr bwMode="auto">
          <a:xfrm>
            <a:off x="0" y="0"/>
            <a:ext cx="4795838" cy="1570038"/>
          </a:xfrm>
          <a:prstGeom prst="rect">
            <a:avLst/>
          </a:prstGeom>
          <a:solidFill>
            <a:srgbClr val="FCBB06"/>
          </a:solidFill>
          <a:ln w="25560" cap="sq">
            <a:solidFill>
              <a:srgbClr val="FCBB06"/>
            </a:solidFill>
            <a:miter lim="800000"/>
            <a:headEnd/>
            <a:tailEnd/>
          </a:ln>
          <a:effectLst/>
          <a:extLs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anose="02020603050405020304" pitchFamily="18" charset="0"/>
              <a:buNone/>
            </a:pPr>
            <a:endParaRPr lang="en-US" altLang="en-US"/>
          </a:p>
        </p:txBody>
      </p:sp>
      <p:sp>
        <p:nvSpPr>
          <p:cNvPr id="41988" name="Text Box 3"/>
          <p:cNvSpPr txBox="1">
            <a:spLocks noChangeArrowheads="1"/>
          </p:cNvSpPr>
          <p:nvPr/>
        </p:nvSpPr>
        <p:spPr bwMode="auto">
          <a:xfrm>
            <a:off x="0" y="3100388"/>
            <a:ext cx="9144000" cy="862012"/>
          </a:xfrm>
          <a:prstGeom prst="rect">
            <a:avLst/>
          </a:prstGeom>
          <a:solidFill>
            <a:srgbClr val="FFFFCC"/>
          </a:solidFill>
          <a:ln>
            <a:noFill/>
          </a:ln>
          <a:effectLst/>
          <a:extLst>
            <a:ext uri="{91240B29-F687-4F45-9708-019B960494DF}">
              <a14:hiddenLine xmlns:a14="http://schemas.microsoft.com/office/drawing/2010/main" xmlns="" w="9525">
                <a:solidFill>
                  <a:srgbClr val="3465A4"/>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anose="02020603050405020304" pitchFamily="18" charset="0"/>
              <a:buNone/>
            </a:pPr>
            <a:endParaRPr lang="en-US" altLang="en-US"/>
          </a:p>
        </p:txBody>
      </p:sp>
      <p:sp>
        <p:nvSpPr>
          <p:cNvPr id="41991" name="Text Box 6"/>
          <p:cNvSpPr txBox="1">
            <a:spLocks noChangeArrowheads="1"/>
          </p:cNvSpPr>
          <p:nvPr/>
        </p:nvSpPr>
        <p:spPr bwMode="auto">
          <a:xfrm>
            <a:off x="0" y="6553200"/>
            <a:ext cx="9144000" cy="292100"/>
          </a:xfrm>
          <a:prstGeom prst="rect">
            <a:avLst/>
          </a:prstGeom>
          <a:solidFill>
            <a:srgbClr val="04064C"/>
          </a:solidFill>
          <a:ln>
            <a:noFill/>
          </a:ln>
          <a:effectLst/>
          <a:extLst>
            <a:ext uri="{91240B29-F687-4F45-9708-019B960494DF}">
              <a14:hiddenLine xmlns:a14="http://schemas.microsoft.com/office/drawing/2010/main" xmlns="" w="9525">
                <a:solidFill>
                  <a:srgbClr val="3465A4"/>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90000" tIns="46800" rIns="90000" bIns="46800">
            <a:spAutoFit/>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9pPr>
          </a:lstStyle>
          <a:p>
            <a:pPr algn="r" eaLnBrk="1" hangingPunct="1">
              <a:spcBef>
                <a:spcPct val="0"/>
              </a:spcBef>
              <a:buClrTx/>
            </a:pPr>
            <a:endParaRPr lang="en-US" altLang="en-US" sz="1300" b="1" dirty="0">
              <a:solidFill>
                <a:srgbClr val="FFFFFF"/>
              </a:solidFill>
              <a:latin typeface="Arial" panose="020B0604020202020204" pitchFamily="34" charset="0"/>
            </a:endParaRPr>
          </a:p>
        </p:txBody>
      </p:sp>
      <p:sp>
        <p:nvSpPr>
          <p:cNvPr id="10" name="Rectangle 9"/>
          <p:cNvSpPr/>
          <p:nvPr/>
        </p:nvSpPr>
        <p:spPr>
          <a:xfrm>
            <a:off x="2756631" y="3039070"/>
            <a:ext cx="3630738" cy="923330"/>
          </a:xfrm>
          <a:prstGeom prst="rect">
            <a:avLst/>
          </a:prstGeom>
          <a:noFill/>
        </p:spPr>
        <p:txBody>
          <a:bodyPr wrap="none">
            <a:spAutoFit/>
          </a:bodyPr>
          <a:lstStyle/>
          <a:p>
            <a:pPr algn="ctr">
              <a:defRPr/>
            </a:pPr>
            <a:r>
              <a:rPr lang="en-US" sz="5400" b="1">
                <a:ln w="22225">
                  <a:solidFill>
                    <a:schemeClr val="accent2"/>
                  </a:solidFill>
                  <a:prstDash val="solid"/>
                </a:ln>
                <a:solidFill>
                  <a:schemeClr val="accent2">
                    <a:lumMod val="60000"/>
                    <a:lumOff val="40000"/>
                  </a:schemeClr>
                </a:solidFill>
              </a:rPr>
              <a:t>THANK YOU</a:t>
            </a:r>
          </a:p>
        </p:txBody>
      </p:sp>
      <p:sp>
        <p:nvSpPr>
          <p:cNvPr id="7" name="Text Box 6"/>
          <p:cNvSpPr txBox="1">
            <a:spLocks noChangeArrowheads="1"/>
          </p:cNvSpPr>
          <p:nvPr/>
        </p:nvSpPr>
        <p:spPr bwMode="auto">
          <a:xfrm>
            <a:off x="14288" y="6553200"/>
            <a:ext cx="649835" cy="34073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3465A4"/>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lIns="90000" tIns="46800" rIns="90000" bIns="46800">
            <a:spAutoFit/>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9pPr>
          </a:lstStyle>
          <a:p>
            <a:pPr eaLnBrk="1" hangingPunct="1">
              <a:spcBef>
                <a:spcPct val="0"/>
              </a:spcBef>
              <a:buClrTx/>
              <a:buFontTx/>
              <a:buNone/>
            </a:pPr>
            <a:r>
              <a:rPr lang="en-US" altLang="en-US" sz="1600" b="1" dirty="0" smtClean="0">
                <a:solidFill>
                  <a:srgbClr val="FFFFFF"/>
                </a:solidFill>
                <a:latin typeface="Times New Roman" panose="02020603050405020304" pitchFamily="18" charset="0"/>
                <a:cs typeface="Times New Roman" panose="02020603050405020304" pitchFamily="18" charset="0"/>
              </a:rPr>
              <a:t>12/12</a:t>
            </a:r>
            <a:endParaRPr lang="en-US" altLang="en-US" sz="1600" b="1" dirty="0">
              <a:solidFill>
                <a:srgbClr val="FFFFF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1130698706"/>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
          <p:cNvSpPr>
            <a:spLocks noChangeArrowheads="1"/>
          </p:cNvSpPr>
          <p:nvPr/>
        </p:nvSpPr>
        <p:spPr bwMode="auto">
          <a:xfrm>
            <a:off x="4800600" y="0"/>
            <a:ext cx="4343400" cy="990600"/>
          </a:xfrm>
          <a:prstGeom prst="rect">
            <a:avLst/>
          </a:prstGeom>
          <a:solidFill>
            <a:srgbClr val="FDCF51"/>
          </a:solidFill>
          <a:ln w="25560" cap="sq">
            <a:solidFill>
              <a:srgbClr val="FDCF51"/>
            </a:solidFill>
            <a:miter lim="800000"/>
            <a:headEnd/>
            <a:tailEnd/>
          </a:ln>
          <a:effectLst/>
          <a:extLs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anose="02020603050405020304" pitchFamily="18" charset="0"/>
              <a:buNone/>
            </a:pPr>
            <a:endParaRPr lang="en-US"/>
          </a:p>
        </p:txBody>
      </p:sp>
      <p:sp>
        <p:nvSpPr>
          <p:cNvPr id="5123" name="Rectangle 2"/>
          <p:cNvSpPr>
            <a:spLocks noChangeArrowheads="1"/>
          </p:cNvSpPr>
          <p:nvPr/>
        </p:nvSpPr>
        <p:spPr bwMode="auto">
          <a:xfrm>
            <a:off x="0" y="0"/>
            <a:ext cx="9144000" cy="990600"/>
          </a:xfrm>
          <a:prstGeom prst="rect">
            <a:avLst/>
          </a:prstGeom>
          <a:solidFill>
            <a:srgbClr val="FCBB06"/>
          </a:solidFill>
          <a:ln w="25560" cap="sq">
            <a:solidFill>
              <a:srgbClr val="FCBB06"/>
            </a:solidFill>
            <a:miter lim="800000"/>
            <a:headEnd/>
            <a:tailEnd/>
          </a:ln>
          <a:effectLst/>
          <a:extLs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anose="02020603050405020304" pitchFamily="18" charset="0"/>
              <a:buNone/>
            </a:pPr>
            <a:endParaRPr lang="en-US"/>
          </a:p>
        </p:txBody>
      </p:sp>
      <p:sp>
        <p:nvSpPr>
          <p:cNvPr id="5124" name="Text Box 3"/>
          <p:cNvSpPr txBox="1">
            <a:spLocks noChangeArrowheads="1"/>
          </p:cNvSpPr>
          <p:nvPr/>
        </p:nvSpPr>
        <p:spPr bwMode="auto">
          <a:xfrm>
            <a:off x="0" y="6550025"/>
            <a:ext cx="9144000" cy="292100"/>
          </a:xfrm>
          <a:prstGeom prst="rect">
            <a:avLst/>
          </a:prstGeom>
          <a:solidFill>
            <a:srgbClr val="04064C"/>
          </a:solidFill>
          <a:ln>
            <a:noFill/>
          </a:ln>
          <a:effectLst/>
          <a:extLst>
            <a:ext uri="{91240B29-F687-4F45-9708-019B960494DF}">
              <a14:hiddenLine xmlns:a14="http://schemas.microsoft.com/office/drawing/2010/main" xmlns="" w="9525">
                <a:solidFill>
                  <a:srgbClr val="3465A4"/>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90000" tIns="46800" rIns="90000" bIns="46800">
            <a:spAutoFit/>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9pPr>
          </a:lstStyle>
          <a:p>
            <a:pPr algn="r" eaLnBrk="1" hangingPunct="1">
              <a:spcBef>
                <a:spcPct val="0"/>
              </a:spcBef>
              <a:buClrTx/>
              <a:buFontTx/>
              <a:buNone/>
            </a:pPr>
            <a:endParaRPr lang="en-US" sz="1300" b="1" dirty="0">
              <a:solidFill>
                <a:srgbClr val="FFFFFF"/>
              </a:solidFill>
              <a:latin typeface="Arial" panose="020B0604020202020204" pitchFamily="34" charset="0"/>
            </a:endParaRPr>
          </a:p>
        </p:txBody>
      </p:sp>
      <p:sp>
        <p:nvSpPr>
          <p:cNvPr id="5126" name="Text Box 5"/>
          <p:cNvSpPr txBox="1">
            <a:spLocks noChangeArrowheads="1"/>
          </p:cNvSpPr>
          <p:nvPr/>
        </p:nvSpPr>
        <p:spPr bwMode="auto">
          <a:xfrm>
            <a:off x="762000" y="200055"/>
            <a:ext cx="6248400" cy="463846"/>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3465A4"/>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square" lIns="90000" tIns="46800" rIns="90000" bIns="46800">
            <a:spAutoFit/>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9pPr>
          </a:lstStyle>
          <a:p>
            <a:pPr eaLnBrk="1" hangingPunct="1">
              <a:spcBef>
                <a:spcPct val="0"/>
              </a:spcBef>
              <a:buClrTx/>
              <a:buFontTx/>
              <a:buNone/>
            </a:pPr>
            <a:r>
              <a:rPr lang="en-US" sz="2200" b="1">
                <a:solidFill>
                  <a:srgbClr val="9D1E23"/>
                </a:solidFill>
                <a:latin typeface="Times New Roman" panose="02020603050405020304" pitchFamily="18" charset="0"/>
                <a:cs typeface="Times New Roman" panose="02020603050405020304" pitchFamily="18" charset="0"/>
              </a:rPr>
              <a:t>			</a:t>
            </a:r>
            <a:r>
              <a:rPr lang="en-US" sz="2400" b="1">
                <a:solidFill>
                  <a:srgbClr val="9D1E23"/>
                </a:solidFill>
                <a:latin typeface="Times New Roman" panose="02020603050405020304" pitchFamily="18" charset="0"/>
                <a:cs typeface="Times New Roman" panose="02020603050405020304" pitchFamily="18" charset="0"/>
              </a:rPr>
              <a:t>Outline of Presentation</a:t>
            </a:r>
          </a:p>
        </p:txBody>
      </p:sp>
      <p:sp>
        <p:nvSpPr>
          <p:cNvPr id="5127" name="Text Box 6"/>
          <p:cNvSpPr txBox="1">
            <a:spLocks noChangeArrowheads="1"/>
          </p:cNvSpPr>
          <p:nvPr/>
        </p:nvSpPr>
        <p:spPr bwMode="auto">
          <a:xfrm>
            <a:off x="14288" y="6553200"/>
            <a:ext cx="547242" cy="34073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3465A4"/>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lIns="90000" tIns="46800" rIns="90000" bIns="46800">
            <a:spAutoFit/>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9pPr>
          </a:lstStyle>
          <a:p>
            <a:pPr eaLnBrk="1" hangingPunct="1">
              <a:spcBef>
                <a:spcPct val="0"/>
              </a:spcBef>
              <a:buClrTx/>
              <a:buFontTx/>
              <a:buNone/>
            </a:pPr>
            <a:r>
              <a:rPr lang="en-US" sz="1600" b="1" dirty="0" smtClean="0">
                <a:solidFill>
                  <a:srgbClr val="FFFFFF"/>
                </a:solidFill>
                <a:latin typeface="Times New Roman" panose="02020603050405020304" pitchFamily="18" charset="0"/>
                <a:cs typeface="Times New Roman" panose="02020603050405020304" pitchFamily="18" charset="0"/>
              </a:rPr>
              <a:t>2/12</a:t>
            </a:r>
            <a:endParaRPr lang="en-US" sz="1600" b="1" dirty="0">
              <a:solidFill>
                <a:srgbClr val="FFFFFF"/>
              </a:solidFill>
              <a:latin typeface="Times New Roman" panose="02020603050405020304" pitchFamily="18" charset="0"/>
              <a:cs typeface="Times New Roman" panose="02020603050405020304" pitchFamily="18" charset="0"/>
            </a:endParaRPr>
          </a:p>
        </p:txBody>
      </p:sp>
      <p:sp>
        <p:nvSpPr>
          <p:cNvPr id="11" name="Rectangle 10"/>
          <p:cNvSpPr/>
          <p:nvPr/>
        </p:nvSpPr>
        <p:spPr>
          <a:xfrm>
            <a:off x="25073" y="1227666"/>
            <a:ext cx="9093853" cy="4893647"/>
          </a:xfrm>
          <a:prstGeom prst="rect">
            <a:avLst/>
          </a:prstGeom>
        </p:spPr>
        <p:txBody>
          <a:bodyPr wrap="square">
            <a:spAutoFit/>
          </a:bodyPr>
          <a:lstStyle/>
          <a:p>
            <a:pPr marL="285750" indent="-285750">
              <a:buClr>
                <a:srgbClr val="C00000"/>
              </a:buClr>
              <a:buFont typeface="Wingdings" panose="05000000000000000000" pitchFamily="2" charset="2"/>
              <a:buChar char="Ø"/>
            </a:pPr>
            <a:r>
              <a:rPr lang="en-US" sz="2400" b="1" dirty="0">
                <a:solidFill>
                  <a:schemeClr val="tx1"/>
                </a:solidFill>
                <a:latin typeface="Times New Roman" panose="02020603050405020304" pitchFamily="18" charset="0"/>
                <a:cs typeface="Times New Roman" panose="02020603050405020304" pitchFamily="18" charset="0"/>
              </a:rPr>
              <a:t>Objective of the project</a:t>
            </a:r>
          </a:p>
          <a:p>
            <a:pPr lvl="2">
              <a:buClr>
                <a:srgbClr val="C00000"/>
              </a:buClr>
              <a:buFont typeface="Wingdings" panose="05000000000000000000" pitchFamily="2" charset="2"/>
              <a:buChar char="Ø"/>
            </a:pPr>
            <a:endParaRPr lang="en-US" sz="2400" b="1" dirty="0">
              <a:solidFill>
                <a:schemeClr val="tx1"/>
              </a:solidFill>
              <a:latin typeface="Times New Roman" panose="02020603050405020304" pitchFamily="18" charset="0"/>
              <a:cs typeface="Times New Roman" panose="02020603050405020304" pitchFamily="18" charset="0"/>
            </a:endParaRPr>
          </a:p>
          <a:p>
            <a:pPr marL="285750" indent="-285750">
              <a:buClr>
                <a:srgbClr val="C00000"/>
              </a:buClr>
              <a:buFont typeface="Wingdings" panose="05000000000000000000" pitchFamily="2" charset="2"/>
              <a:buChar char="Ø"/>
            </a:pPr>
            <a:r>
              <a:rPr lang="en-US" sz="2400" b="1" dirty="0">
                <a:solidFill>
                  <a:schemeClr val="tx1"/>
                </a:solidFill>
                <a:latin typeface="Times New Roman" panose="02020603050405020304" pitchFamily="18" charset="0"/>
                <a:cs typeface="Times New Roman" panose="02020603050405020304" pitchFamily="18" charset="0"/>
              </a:rPr>
              <a:t>Introduction to proposed methodology</a:t>
            </a:r>
          </a:p>
          <a:p>
            <a:pPr marL="285750" indent="-285750">
              <a:buClr>
                <a:srgbClr val="C00000"/>
              </a:buClr>
              <a:buFont typeface="Wingdings" panose="05000000000000000000" pitchFamily="2" charset="2"/>
              <a:buChar char="Ø"/>
            </a:pPr>
            <a:endParaRPr lang="en-US" sz="2400" b="1" dirty="0">
              <a:solidFill>
                <a:schemeClr val="tx1"/>
              </a:solidFill>
              <a:latin typeface="Times New Roman" panose="02020603050405020304" pitchFamily="18" charset="0"/>
              <a:cs typeface="Times New Roman" panose="02020603050405020304" pitchFamily="18" charset="0"/>
            </a:endParaRPr>
          </a:p>
          <a:p>
            <a:pPr marL="285750" indent="-285750">
              <a:buClr>
                <a:srgbClr val="C00000"/>
              </a:buClr>
              <a:buFont typeface="Wingdings" panose="05000000000000000000" pitchFamily="2" charset="2"/>
              <a:buChar char="Ø"/>
            </a:pPr>
            <a:r>
              <a:rPr lang="en-US" sz="2400" b="1" dirty="0">
                <a:solidFill>
                  <a:schemeClr val="tx1"/>
                </a:solidFill>
                <a:latin typeface="Times New Roman" panose="02020603050405020304" pitchFamily="18" charset="0"/>
                <a:cs typeface="Times New Roman" panose="02020603050405020304" pitchFamily="18" charset="0"/>
              </a:rPr>
              <a:t>Existing methodologies in literature</a:t>
            </a:r>
          </a:p>
          <a:p>
            <a:pPr marL="285750" indent="-285750">
              <a:buClr>
                <a:srgbClr val="C00000"/>
              </a:buClr>
              <a:buFont typeface="Wingdings" panose="05000000000000000000" pitchFamily="2" charset="2"/>
              <a:buChar char="Ø"/>
            </a:pPr>
            <a:endParaRPr lang="en-US" sz="2400" b="1" dirty="0">
              <a:solidFill>
                <a:schemeClr val="tx1"/>
              </a:solidFill>
              <a:latin typeface="Times New Roman" panose="02020603050405020304" pitchFamily="18" charset="0"/>
              <a:cs typeface="Times New Roman" panose="02020603050405020304" pitchFamily="18" charset="0"/>
            </a:endParaRPr>
          </a:p>
          <a:p>
            <a:pPr marL="285750" indent="-285750">
              <a:buClr>
                <a:srgbClr val="C00000"/>
              </a:buClr>
              <a:buFont typeface="Wingdings" panose="05000000000000000000" pitchFamily="2" charset="2"/>
              <a:buChar char="Ø"/>
            </a:pPr>
            <a:r>
              <a:rPr lang="en-US" sz="2400" b="1" dirty="0">
                <a:solidFill>
                  <a:schemeClr val="tx1"/>
                </a:solidFill>
                <a:latin typeface="Times New Roman" panose="02020603050405020304" pitchFamily="18" charset="0"/>
                <a:cs typeface="Times New Roman" panose="02020603050405020304" pitchFamily="18" charset="0"/>
              </a:rPr>
              <a:t>Proposed methodology</a:t>
            </a:r>
          </a:p>
          <a:p>
            <a:pPr marL="285750" indent="-285750">
              <a:buClr>
                <a:srgbClr val="C00000"/>
              </a:buClr>
              <a:buFont typeface="Wingdings" panose="05000000000000000000" pitchFamily="2" charset="2"/>
              <a:buChar char="Ø"/>
            </a:pPr>
            <a:endParaRPr lang="en-US" sz="2400" b="1" dirty="0">
              <a:solidFill>
                <a:schemeClr val="tx1"/>
              </a:solidFill>
              <a:latin typeface="Times New Roman" panose="02020603050405020304" pitchFamily="18" charset="0"/>
              <a:cs typeface="Times New Roman" panose="02020603050405020304" pitchFamily="18" charset="0"/>
            </a:endParaRPr>
          </a:p>
          <a:p>
            <a:pPr marL="285750" indent="-285750">
              <a:buClr>
                <a:srgbClr val="C00000"/>
              </a:buClr>
              <a:buFont typeface="Wingdings" panose="05000000000000000000" pitchFamily="2" charset="2"/>
              <a:buChar char="Ø"/>
            </a:pPr>
            <a:r>
              <a:rPr lang="en-US" sz="2400" b="1" dirty="0">
                <a:solidFill>
                  <a:schemeClr val="tx1"/>
                </a:solidFill>
                <a:latin typeface="Times New Roman" panose="02020603050405020304" pitchFamily="18" charset="0"/>
                <a:cs typeface="Times New Roman" panose="02020603050405020304" pitchFamily="18" charset="0"/>
              </a:rPr>
              <a:t>Introduction to simulation tools used</a:t>
            </a:r>
          </a:p>
          <a:p>
            <a:pPr marL="285750" indent="-285750">
              <a:buClr>
                <a:srgbClr val="C00000"/>
              </a:buClr>
            </a:pPr>
            <a:endParaRPr lang="en-US" sz="2400" b="1" dirty="0">
              <a:solidFill>
                <a:schemeClr val="tx1"/>
              </a:solidFill>
              <a:latin typeface="Times New Roman" panose="02020603050405020304" pitchFamily="18" charset="0"/>
              <a:cs typeface="Times New Roman" panose="02020603050405020304" pitchFamily="18" charset="0"/>
            </a:endParaRPr>
          </a:p>
          <a:p>
            <a:pPr marL="285750" indent="-285750">
              <a:buClr>
                <a:srgbClr val="C00000"/>
              </a:buClr>
              <a:buFont typeface="Wingdings" panose="05000000000000000000" pitchFamily="2" charset="2"/>
              <a:buChar char="Ø"/>
            </a:pPr>
            <a:r>
              <a:rPr lang="en-US" sz="2400" b="1" dirty="0" smtClean="0">
                <a:solidFill>
                  <a:schemeClr val="tx1"/>
                </a:solidFill>
                <a:latin typeface="Times New Roman" panose="02020603050405020304" pitchFamily="18" charset="0"/>
                <a:cs typeface="Times New Roman" panose="02020603050405020304" pitchFamily="18" charset="0"/>
              </a:rPr>
              <a:t>Outline of the Work / Work Done</a:t>
            </a:r>
          </a:p>
          <a:p>
            <a:pPr marL="285750" indent="-285750">
              <a:buClr>
                <a:srgbClr val="C00000"/>
              </a:buClr>
            </a:pPr>
            <a:endParaRPr lang="en-US" sz="2400" b="1" dirty="0">
              <a:solidFill>
                <a:schemeClr val="tx1"/>
              </a:solidFill>
              <a:latin typeface="Times New Roman" panose="02020603050405020304" pitchFamily="18" charset="0"/>
              <a:cs typeface="Times New Roman" panose="02020603050405020304" pitchFamily="18" charset="0"/>
            </a:endParaRPr>
          </a:p>
          <a:p>
            <a:pPr marL="285750" indent="-285750">
              <a:buClr>
                <a:srgbClr val="C00000"/>
              </a:buClr>
              <a:buFont typeface="Wingdings" panose="05000000000000000000" pitchFamily="2" charset="2"/>
              <a:buChar char="Ø"/>
            </a:pPr>
            <a:r>
              <a:rPr lang="en-US" sz="2400" b="1" dirty="0">
                <a:solidFill>
                  <a:schemeClr val="tx1"/>
                </a:solidFill>
                <a:latin typeface="Times New Roman" panose="02020603050405020304" pitchFamily="18" charset="0"/>
                <a:cs typeface="Times New Roman" panose="02020603050405020304" pitchFamily="18" charset="0"/>
              </a:rPr>
              <a:t>References</a:t>
            </a:r>
          </a:p>
        </p:txBody>
      </p:sp>
    </p:spTree>
    <p:extLst>
      <p:ext uri="{BB962C8B-B14F-4D97-AF65-F5344CB8AC3E}">
        <p14:creationId xmlns:p14="http://schemas.microsoft.com/office/powerpoint/2010/main" xmlns="" val="2562707334"/>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
          <p:cNvSpPr>
            <a:spLocks noChangeArrowheads="1"/>
          </p:cNvSpPr>
          <p:nvPr/>
        </p:nvSpPr>
        <p:spPr bwMode="auto">
          <a:xfrm>
            <a:off x="4800600" y="0"/>
            <a:ext cx="4343400" cy="990600"/>
          </a:xfrm>
          <a:prstGeom prst="rect">
            <a:avLst/>
          </a:prstGeom>
          <a:solidFill>
            <a:srgbClr val="FDCF51"/>
          </a:solidFill>
          <a:ln w="25560" cap="sq">
            <a:solidFill>
              <a:srgbClr val="FDCF51"/>
            </a:solidFill>
            <a:miter lim="800000"/>
            <a:headEnd/>
            <a:tailEnd/>
          </a:ln>
          <a:effectLst/>
          <a:extLs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anose="02020603050405020304" pitchFamily="18" charset="0"/>
              <a:buNone/>
            </a:pPr>
            <a:endParaRPr lang="en-US"/>
          </a:p>
        </p:txBody>
      </p:sp>
      <p:sp>
        <p:nvSpPr>
          <p:cNvPr id="5123" name="Rectangle 2"/>
          <p:cNvSpPr>
            <a:spLocks noChangeArrowheads="1"/>
          </p:cNvSpPr>
          <p:nvPr/>
        </p:nvSpPr>
        <p:spPr bwMode="auto">
          <a:xfrm>
            <a:off x="0" y="0"/>
            <a:ext cx="4795838" cy="990600"/>
          </a:xfrm>
          <a:prstGeom prst="rect">
            <a:avLst/>
          </a:prstGeom>
          <a:solidFill>
            <a:srgbClr val="FCBB06"/>
          </a:solidFill>
          <a:ln w="25560" cap="sq">
            <a:solidFill>
              <a:srgbClr val="FCBB06"/>
            </a:solidFill>
            <a:miter lim="800000"/>
            <a:headEnd/>
            <a:tailEnd/>
          </a:ln>
          <a:effectLst/>
          <a:extLs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anose="02020603050405020304" pitchFamily="18" charset="0"/>
              <a:buNone/>
            </a:pPr>
            <a:endParaRPr lang="en-US"/>
          </a:p>
        </p:txBody>
      </p:sp>
      <p:sp>
        <p:nvSpPr>
          <p:cNvPr id="5124" name="Text Box 3"/>
          <p:cNvSpPr txBox="1">
            <a:spLocks noChangeArrowheads="1"/>
          </p:cNvSpPr>
          <p:nvPr/>
        </p:nvSpPr>
        <p:spPr bwMode="auto">
          <a:xfrm>
            <a:off x="0" y="6550025"/>
            <a:ext cx="9144000" cy="292100"/>
          </a:xfrm>
          <a:prstGeom prst="rect">
            <a:avLst/>
          </a:prstGeom>
          <a:solidFill>
            <a:srgbClr val="04064C"/>
          </a:solidFill>
          <a:ln>
            <a:noFill/>
          </a:ln>
          <a:effectLst/>
          <a:extLst>
            <a:ext uri="{91240B29-F687-4F45-9708-019B960494DF}">
              <a14:hiddenLine xmlns:a14="http://schemas.microsoft.com/office/drawing/2010/main" xmlns="" w="9525">
                <a:solidFill>
                  <a:srgbClr val="3465A4"/>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90000" tIns="46800" rIns="90000" bIns="46800">
            <a:spAutoFit/>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9pPr>
          </a:lstStyle>
          <a:p>
            <a:pPr algn="r" eaLnBrk="1" hangingPunct="1">
              <a:spcBef>
                <a:spcPct val="0"/>
              </a:spcBef>
              <a:buClrTx/>
              <a:buFontTx/>
              <a:buNone/>
            </a:pPr>
            <a:endParaRPr lang="en-US" sz="1300" b="1" dirty="0">
              <a:solidFill>
                <a:srgbClr val="FFFFFF"/>
              </a:solidFill>
              <a:latin typeface="Arial" panose="020B0604020202020204" pitchFamily="34" charset="0"/>
            </a:endParaRPr>
          </a:p>
        </p:txBody>
      </p:sp>
      <p:sp>
        <p:nvSpPr>
          <p:cNvPr id="5126" name="Text Box 5"/>
          <p:cNvSpPr txBox="1">
            <a:spLocks noChangeArrowheads="1"/>
          </p:cNvSpPr>
          <p:nvPr/>
        </p:nvSpPr>
        <p:spPr bwMode="auto">
          <a:xfrm>
            <a:off x="357783" y="287162"/>
            <a:ext cx="2590800" cy="43306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3465A4"/>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square" lIns="90000" tIns="46800" rIns="90000" bIns="46800">
            <a:spAutoFit/>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9pPr>
          </a:lstStyle>
          <a:p>
            <a:pPr eaLnBrk="1" hangingPunct="1">
              <a:spcBef>
                <a:spcPct val="0"/>
              </a:spcBef>
              <a:buClrTx/>
              <a:buFontTx/>
              <a:buNone/>
            </a:pPr>
            <a:r>
              <a:rPr lang="en-US" sz="2200" b="1" dirty="0">
                <a:solidFill>
                  <a:srgbClr val="9D1E23"/>
                </a:solidFill>
                <a:latin typeface="Times New Roman" panose="02020603050405020304" pitchFamily="18" charset="0"/>
                <a:cs typeface="Times New Roman" panose="02020603050405020304" pitchFamily="18" charset="0"/>
              </a:rPr>
              <a:t>Motivation</a:t>
            </a:r>
          </a:p>
        </p:txBody>
      </p:sp>
      <p:sp>
        <p:nvSpPr>
          <p:cNvPr id="5127" name="Text Box 6"/>
          <p:cNvSpPr txBox="1">
            <a:spLocks noChangeArrowheads="1"/>
          </p:cNvSpPr>
          <p:nvPr/>
        </p:nvSpPr>
        <p:spPr bwMode="auto">
          <a:xfrm>
            <a:off x="26614" y="6534047"/>
            <a:ext cx="547242" cy="34073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3465A4"/>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lIns="90000" tIns="46800" rIns="90000" bIns="46800">
            <a:spAutoFit/>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9pPr>
          </a:lstStyle>
          <a:p>
            <a:pPr eaLnBrk="1" hangingPunct="1">
              <a:spcBef>
                <a:spcPct val="0"/>
              </a:spcBef>
              <a:buClrTx/>
              <a:buFontTx/>
              <a:buNone/>
            </a:pPr>
            <a:r>
              <a:rPr lang="en-US" sz="1600" b="1" dirty="0" smtClean="0">
                <a:solidFill>
                  <a:srgbClr val="FFFFFF"/>
                </a:solidFill>
                <a:latin typeface="Times New Roman" panose="02020603050405020304" pitchFamily="18" charset="0"/>
                <a:cs typeface="Times New Roman" panose="02020603050405020304" pitchFamily="18" charset="0"/>
              </a:rPr>
              <a:t>3/12</a:t>
            </a:r>
            <a:endParaRPr lang="en-US" sz="1600" b="1" dirty="0">
              <a:solidFill>
                <a:srgbClr val="FFFFFF"/>
              </a:solidFill>
              <a:latin typeface="Times New Roman" panose="02020603050405020304" pitchFamily="18" charset="0"/>
              <a:cs typeface="Times New Roman" panose="02020603050405020304" pitchFamily="18" charset="0"/>
            </a:endParaRPr>
          </a:p>
        </p:txBody>
      </p:sp>
      <p:sp>
        <p:nvSpPr>
          <p:cNvPr id="11" name="Rectangle 10"/>
          <p:cNvSpPr/>
          <p:nvPr/>
        </p:nvSpPr>
        <p:spPr>
          <a:xfrm>
            <a:off x="0" y="990600"/>
            <a:ext cx="5715000" cy="3370153"/>
          </a:xfrm>
          <a:prstGeom prst="rect">
            <a:avLst/>
          </a:prstGeom>
          <a:solidFill>
            <a:schemeClr val="bg1"/>
          </a:solidFill>
        </p:spPr>
        <p:txBody>
          <a:bodyPr wrap="square">
            <a:spAutoFit/>
          </a:bodyPr>
          <a:lstStyle/>
          <a:p>
            <a:pPr marL="285750" indent="-285750">
              <a:buClr>
                <a:srgbClr val="C00000"/>
              </a:buClr>
              <a:buFont typeface="Wingdings" panose="05000000000000000000" pitchFamily="2" charset="2"/>
              <a:buChar char="Ø"/>
            </a:pPr>
            <a:r>
              <a:rPr lang="en-US" b="1" dirty="0">
                <a:solidFill>
                  <a:srgbClr val="0000FA"/>
                </a:solidFill>
                <a:latin typeface="Times New Roman" panose="02020603050405020304" pitchFamily="18" charset="0"/>
                <a:cs typeface="Times New Roman" panose="02020603050405020304" pitchFamily="18" charset="0"/>
              </a:rPr>
              <a:t>Motivation</a:t>
            </a:r>
          </a:p>
          <a:p>
            <a:pPr marL="285750" indent="-285750">
              <a:buClr>
                <a:srgbClr val="C00000"/>
              </a:buClr>
              <a:buFont typeface="Wingdings" panose="05000000000000000000" pitchFamily="2" charset="2"/>
              <a:buChar char="Ø"/>
            </a:pPr>
            <a:endParaRPr lang="en-US" sz="500" b="1" dirty="0">
              <a:solidFill>
                <a:schemeClr val="tx1"/>
              </a:solidFill>
              <a:latin typeface="Times New Roman" panose="02020603050405020304" pitchFamily="18" charset="0"/>
              <a:cs typeface="Times New Roman" panose="02020603050405020304" pitchFamily="18" charset="0"/>
            </a:endParaRPr>
          </a:p>
          <a:p>
            <a:pPr lvl="1" algn="just">
              <a:buClr>
                <a:srgbClr val="C00000"/>
              </a:buClr>
              <a:buFont typeface="Wingdings" panose="05000000000000000000" pitchFamily="2" charset="2"/>
              <a:buChar char="Ø"/>
            </a:pPr>
            <a:endParaRPr lang="en-US" sz="500" b="1" dirty="0">
              <a:solidFill>
                <a:schemeClr val="tx1"/>
              </a:solidFill>
              <a:latin typeface="Times New Roman" panose="02020603050405020304" pitchFamily="18" charset="0"/>
              <a:cs typeface="Times New Roman" panose="02020603050405020304" pitchFamily="18" charset="0"/>
            </a:endParaRPr>
          </a:p>
          <a:p>
            <a:pPr lvl="2" algn="just">
              <a:buClr>
                <a:srgbClr val="C00000"/>
              </a:buClr>
              <a:buFont typeface="Wingdings" panose="05000000000000000000" pitchFamily="2" charset="2"/>
              <a:buChar char="Ø"/>
            </a:pPr>
            <a:r>
              <a:rPr lang="en-US" dirty="0">
                <a:solidFill>
                  <a:schemeClr val="tx1"/>
                </a:solidFill>
                <a:latin typeface="Times New Roman" pitchFamily="18" charset="0"/>
                <a:cs typeface="Times New Roman" pitchFamily="18" charset="0"/>
              </a:rPr>
              <a:t> The ever increasing traffic congestion on roads is creating a challenge for ambulance drivers in finding way to reach hospitals to save the lives of people in </a:t>
            </a:r>
            <a:r>
              <a:rPr lang="en-US" dirty="0" err="1" smtClean="0">
                <a:solidFill>
                  <a:schemeClr val="tx1"/>
                </a:solidFill>
                <a:latin typeface="Times New Roman" pitchFamily="18" charset="0"/>
                <a:cs typeface="Times New Roman" pitchFamily="18" charset="0"/>
              </a:rPr>
              <a:t>casuality</a:t>
            </a:r>
            <a:r>
              <a:rPr lang="en-US" dirty="0">
                <a:solidFill>
                  <a:schemeClr val="tx1"/>
                </a:solidFill>
                <a:latin typeface="Times New Roman" pitchFamily="18" charset="0"/>
                <a:cs typeface="Times New Roman" pitchFamily="18" charset="0"/>
              </a:rPr>
              <a:t>.</a:t>
            </a:r>
          </a:p>
          <a:p>
            <a:pPr lvl="2" algn="just">
              <a:buClr>
                <a:srgbClr val="C00000"/>
              </a:buClr>
              <a:buFont typeface="Wingdings" panose="05000000000000000000" pitchFamily="2" charset="2"/>
              <a:buChar char="Ø"/>
            </a:pPr>
            <a:endParaRPr lang="en-US" dirty="0">
              <a:solidFill>
                <a:schemeClr val="tx1"/>
              </a:solidFill>
              <a:latin typeface="Times New Roman" pitchFamily="18" charset="0"/>
              <a:cs typeface="Times New Roman" pitchFamily="18" charset="0"/>
            </a:endParaRPr>
          </a:p>
          <a:p>
            <a:pPr marL="914400" lvl="2" indent="0" algn="just">
              <a:buClr>
                <a:srgbClr val="C00000"/>
              </a:buClr>
            </a:pPr>
            <a:endParaRPr lang="en-US" dirty="0">
              <a:solidFill>
                <a:schemeClr val="tx1"/>
              </a:solidFill>
              <a:latin typeface="Times New Roman" pitchFamily="18" charset="0"/>
              <a:cs typeface="Times New Roman" pitchFamily="18" charset="0"/>
            </a:endParaRPr>
          </a:p>
          <a:p>
            <a:pPr lvl="2" algn="just">
              <a:buClr>
                <a:srgbClr val="C00000"/>
              </a:buClr>
              <a:buFont typeface="Wingdings" panose="05000000000000000000" pitchFamily="2" charset="2"/>
              <a:buChar char="Ø"/>
            </a:pPr>
            <a:r>
              <a:rPr lang="en-US" dirty="0">
                <a:solidFill>
                  <a:schemeClr val="tx1"/>
                </a:solidFill>
                <a:latin typeface="Times New Roman" pitchFamily="18" charset="0"/>
                <a:cs typeface="Times New Roman" pitchFamily="18" charset="0"/>
              </a:rPr>
              <a:t>The objective of the proposed work is to circumvent the heavy traffic zones by introduced manned air-ambulance.</a:t>
            </a:r>
          </a:p>
          <a:p>
            <a:pPr lvl="2">
              <a:buClr>
                <a:srgbClr val="C00000"/>
              </a:buClr>
              <a:buFont typeface="Wingdings" panose="05000000000000000000" pitchFamily="2" charset="2"/>
              <a:buChar char="Ø"/>
            </a:pPr>
            <a:endParaRPr lang="en-US" dirty="0">
              <a:solidFill>
                <a:schemeClr val="tx1"/>
              </a:solidFill>
              <a:latin typeface="Times New Roman" pitchFamily="18" charset="0"/>
              <a:cs typeface="Times New Roman" pitchFamily="18" charset="0"/>
            </a:endParaRPr>
          </a:p>
          <a:p>
            <a:pPr marL="1200150" lvl="2" indent="-285750">
              <a:buClr>
                <a:srgbClr val="C00000"/>
              </a:buClr>
              <a:buFont typeface="Wingdings" pitchFamily="2" charset="2"/>
              <a:buChar char="Ø"/>
            </a:pPr>
            <a:endParaRPr lang="en-US" sz="500" b="1" dirty="0">
              <a:solidFill>
                <a:schemeClr val="tx1"/>
              </a:solidFill>
              <a:latin typeface="Times New Roman" panose="02020603050405020304" pitchFamily="18" charset="0"/>
              <a:cs typeface="Times New Roman" panose="02020603050405020304" pitchFamily="18" charset="0"/>
            </a:endParaRPr>
          </a:p>
        </p:txBody>
      </p:sp>
      <p:sp>
        <p:nvSpPr>
          <p:cNvPr id="12" name="TextBox 2"/>
          <p:cNvSpPr txBox="1">
            <a:spLocks noChangeArrowheads="1"/>
          </p:cNvSpPr>
          <p:nvPr/>
        </p:nvSpPr>
        <p:spPr bwMode="auto">
          <a:xfrm>
            <a:off x="6391695" y="6060531"/>
            <a:ext cx="2510397" cy="2923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defPPr>
              <a:defRPr lang="en-US"/>
            </a:defPPr>
            <a:lvl1pPr algn="l" defTabSz="457200"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1pPr>
            <a:lvl2pPr marL="457200" algn="l" defTabSz="457200"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2pPr>
            <a:lvl3pPr marL="914400" algn="l" defTabSz="457200"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3pPr>
            <a:lvl4pPr marL="1371600" algn="l" defTabSz="457200"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4pPr>
            <a:lvl5pPr marL="1828800" algn="l" defTabSz="457200"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9pPr>
          </a:lstStyle>
          <a:p>
            <a:pPr algn="ctr" eaLnBrk="1" hangingPunct="1"/>
            <a:r>
              <a:rPr lang="en-US" sz="1300" b="1" dirty="0">
                <a:solidFill>
                  <a:srgbClr val="D60093"/>
                </a:solidFill>
                <a:latin typeface="Times New Roman" panose="02020603050405020304" pitchFamily="18" charset="0"/>
                <a:cs typeface="Times New Roman" panose="02020603050405020304" pitchFamily="18" charset="0"/>
              </a:rPr>
              <a:t>Fig. 1– Biomedical applications</a:t>
            </a:r>
            <a:endParaRPr lang="en-IN" sz="1300" b="1" dirty="0">
              <a:solidFill>
                <a:srgbClr val="D60093"/>
              </a:solidFill>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xmlns="" id="{E95DA90A-97F2-9C4C-F24D-3B88A24210BA}"/>
              </a:ext>
            </a:extLst>
          </p:cNvPr>
          <p:cNvPicPr>
            <a:picLocks noChangeAspect="1"/>
          </p:cNvPicPr>
          <p:nvPr/>
        </p:nvPicPr>
        <p:blipFill>
          <a:blip r:embed="rId3" cstate="print"/>
          <a:stretch>
            <a:fillRect/>
          </a:stretch>
        </p:blipFill>
        <p:spPr>
          <a:xfrm>
            <a:off x="6541993" y="4199653"/>
            <a:ext cx="2209800" cy="2209800"/>
          </a:xfrm>
          <a:prstGeom prst="rect">
            <a:avLst/>
          </a:prstGeom>
        </p:spPr>
      </p:pic>
    </p:spTree>
    <p:extLst>
      <p:ext uri="{BB962C8B-B14F-4D97-AF65-F5344CB8AC3E}">
        <p14:creationId xmlns:p14="http://schemas.microsoft.com/office/powerpoint/2010/main" xmlns="" val="337236821"/>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
          <p:cNvSpPr>
            <a:spLocks noChangeArrowheads="1"/>
          </p:cNvSpPr>
          <p:nvPr/>
        </p:nvSpPr>
        <p:spPr bwMode="auto">
          <a:xfrm>
            <a:off x="4800600" y="0"/>
            <a:ext cx="4343400" cy="990600"/>
          </a:xfrm>
          <a:prstGeom prst="rect">
            <a:avLst/>
          </a:prstGeom>
          <a:solidFill>
            <a:srgbClr val="FDCF51"/>
          </a:solidFill>
          <a:ln w="25560" cap="sq">
            <a:solidFill>
              <a:srgbClr val="FDCF51"/>
            </a:solidFill>
            <a:miter lim="800000"/>
            <a:headEnd/>
            <a:tailEnd/>
          </a:ln>
          <a:effectLst/>
          <a:extLs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anose="02020603050405020304" pitchFamily="18" charset="0"/>
              <a:buNone/>
            </a:pPr>
            <a:endParaRPr lang="en-US"/>
          </a:p>
        </p:txBody>
      </p:sp>
      <p:sp>
        <p:nvSpPr>
          <p:cNvPr id="5123" name="Rectangle 2"/>
          <p:cNvSpPr>
            <a:spLocks noChangeArrowheads="1"/>
          </p:cNvSpPr>
          <p:nvPr/>
        </p:nvSpPr>
        <p:spPr bwMode="auto">
          <a:xfrm>
            <a:off x="0" y="0"/>
            <a:ext cx="4795838" cy="990600"/>
          </a:xfrm>
          <a:prstGeom prst="rect">
            <a:avLst/>
          </a:prstGeom>
          <a:solidFill>
            <a:srgbClr val="FCBB06"/>
          </a:solidFill>
          <a:ln w="25560" cap="sq">
            <a:solidFill>
              <a:srgbClr val="FCBB06"/>
            </a:solidFill>
            <a:miter lim="800000"/>
            <a:headEnd/>
            <a:tailEnd/>
          </a:ln>
          <a:effectLst/>
          <a:extLs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anose="02020603050405020304" pitchFamily="18" charset="0"/>
              <a:buNone/>
            </a:pPr>
            <a:endParaRPr lang="en-US"/>
          </a:p>
        </p:txBody>
      </p:sp>
      <p:sp>
        <p:nvSpPr>
          <p:cNvPr id="5124" name="Text Box 3"/>
          <p:cNvSpPr txBox="1">
            <a:spLocks noChangeArrowheads="1"/>
          </p:cNvSpPr>
          <p:nvPr/>
        </p:nvSpPr>
        <p:spPr bwMode="auto">
          <a:xfrm>
            <a:off x="0" y="6550025"/>
            <a:ext cx="9144000" cy="294569"/>
          </a:xfrm>
          <a:prstGeom prst="rect">
            <a:avLst/>
          </a:prstGeom>
          <a:solidFill>
            <a:srgbClr val="04064C"/>
          </a:solidFill>
          <a:ln>
            <a:noFill/>
          </a:ln>
          <a:effectLst/>
          <a:extLst>
            <a:ext uri="{91240B29-F687-4F45-9708-019B960494DF}">
              <a14:hiddenLine xmlns:a14="http://schemas.microsoft.com/office/drawing/2010/main" xmlns="" w="9525">
                <a:solidFill>
                  <a:srgbClr val="3465A4"/>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90000" tIns="46800" rIns="90000" bIns="46800">
            <a:spAutoFit/>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9pPr>
          </a:lstStyle>
          <a:p>
            <a:pPr algn="r" eaLnBrk="1" hangingPunct="1">
              <a:spcBef>
                <a:spcPct val="0"/>
              </a:spcBef>
              <a:buClrTx/>
            </a:pPr>
            <a:endParaRPr lang="en-US" sz="1300" b="1" dirty="0">
              <a:solidFill>
                <a:srgbClr val="FFFFFF"/>
              </a:solidFill>
              <a:latin typeface="Arial" panose="020B0604020202020204" pitchFamily="34" charset="0"/>
            </a:endParaRPr>
          </a:p>
        </p:txBody>
      </p:sp>
      <p:sp>
        <p:nvSpPr>
          <p:cNvPr id="5127" name="Text Box 6"/>
          <p:cNvSpPr txBox="1">
            <a:spLocks noChangeArrowheads="1"/>
          </p:cNvSpPr>
          <p:nvPr/>
        </p:nvSpPr>
        <p:spPr bwMode="auto">
          <a:xfrm>
            <a:off x="14288" y="6553200"/>
            <a:ext cx="547242" cy="34073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3465A4"/>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lIns="90000" tIns="46800" rIns="90000" bIns="46800">
            <a:spAutoFit/>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9pPr>
          </a:lstStyle>
          <a:p>
            <a:pPr eaLnBrk="1" hangingPunct="1">
              <a:spcBef>
                <a:spcPct val="0"/>
              </a:spcBef>
              <a:buClrTx/>
              <a:buFontTx/>
              <a:buNone/>
            </a:pPr>
            <a:r>
              <a:rPr lang="en-US" sz="1600" b="1" dirty="0" smtClean="0">
                <a:solidFill>
                  <a:srgbClr val="FFFFFF"/>
                </a:solidFill>
                <a:latin typeface="Times New Roman" panose="02020603050405020304" pitchFamily="18" charset="0"/>
                <a:cs typeface="Times New Roman" panose="02020603050405020304" pitchFamily="18" charset="0"/>
              </a:rPr>
              <a:t>4/12</a:t>
            </a:r>
            <a:endParaRPr lang="en-US" sz="1600" b="1" dirty="0">
              <a:solidFill>
                <a:srgbClr val="FFFFFF"/>
              </a:solidFill>
              <a:latin typeface="Times New Roman" panose="02020603050405020304" pitchFamily="18" charset="0"/>
              <a:cs typeface="Times New Roman" panose="02020603050405020304" pitchFamily="18" charset="0"/>
            </a:endParaRPr>
          </a:p>
        </p:txBody>
      </p:sp>
      <p:sp>
        <p:nvSpPr>
          <p:cNvPr id="4103" name="Text Box 7"/>
          <p:cNvSpPr txBox="1">
            <a:spLocks noChangeArrowheads="1"/>
          </p:cNvSpPr>
          <p:nvPr/>
        </p:nvSpPr>
        <p:spPr bwMode="auto">
          <a:xfrm>
            <a:off x="1" y="1056534"/>
            <a:ext cx="9143999" cy="3018391"/>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squar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Calibri" panose="020F0502020204030204" pitchFamily="34" charset="0"/>
                <a:cs typeface="Arial" panose="020B0604020202020204"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Calibri" panose="020F0502020204030204" pitchFamily="34" charset="0"/>
                <a:cs typeface="Arial" panose="020B0604020202020204" pitchFamily="34"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Calibri" panose="020F0502020204030204" pitchFamily="34" charset="0"/>
                <a:cs typeface="Arial" panose="020B0604020202020204" pitchFamily="34"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Calibri" panose="020F0502020204030204" pitchFamily="34" charset="0"/>
                <a:cs typeface="Arial" panose="020B0604020202020204" pitchFamily="34"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Calibri" panose="020F0502020204030204" pitchFamily="34" charset="0"/>
                <a:cs typeface="Arial" panose="020B0604020202020204" pitchFamily="34" charset="0"/>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Calibri" panose="020F0502020204030204" pitchFamily="34" charset="0"/>
                <a:cs typeface="Arial" panose="020B0604020202020204" pitchFamily="34" charset="0"/>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Calibri" panose="020F0502020204030204" pitchFamily="34" charset="0"/>
                <a:cs typeface="Arial" panose="020B0604020202020204" pitchFamily="34" charset="0"/>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Calibri" panose="020F0502020204030204" pitchFamily="34" charset="0"/>
                <a:cs typeface="Arial" panose="020B0604020202020204" pitchFamily="34" charset="0"/>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Calibri" panose="020F0502020204030204" pitchFamily="34" charset="0"/>
                <a:cs typeface="Arial" panose="020B0604020202020204" pitchFamily="34" charset="0"/>
              </a:defRPr>
            </a:lvl9pPr>
          </a:lstStyle>
          <a:p>
            <a:pPr marL="1085850" lvl="1" indent="-342900" eaLnBrk="1" hangingPunct="1">
              <a:buClr>
                <a:srgbClr val="C00000"/>
              </a:buClr>
              <a:buSzPct val="100000"/>
              <a:buFont typeface="Wingdings" panose="05000000000000000000" pitchFamily="2" charset="2"/>
              <a:buChar char="Ø"/>
              <a:defRPr/>
            </a:pPr>
            <a:endParaRPr lang="en-US" b="1" dirty="0">
              <a:solidFill>
                <a:schemeClr val="tx1"/>
              </a:solidFill>
              <a:latin typeface="Times New Roman" panose="02020603050405020304" pitchFamily="18" charset="0"/>
              <a:cs typeface="Times New Roman" panose="02020603050405020304" pitchFamily="18" charset="0"/>
            </a:endParaRPr>
          </a:p>
          <a:p>
            <a:pPr marL="342900" lvl="1" indent="-342900" eaLnBrk="1" hangingPunct="1">
              <a:buClr>
                <a:srgbClr val="C00000"/>
              </a:buClr>
              <a:buSzPct val="100000"/>
              <a:buFont typeface="Wingdings" panose="05000000000000000000" pitchFamily="2" charset="2"/>
              <a:buChar char="Ø"/>
              <a:defRPr/>
            </a:pPr>
            <a:r>
              <a:rPr lang="en-US" dirty="0">
                <a:solidFill>
                  <a:schemeClr val="tx1"/>
                </a:solidFill>
                <a:latin typeface="Times New Roman" panose="02020603050405020304" pitchFamily="18" charset="0"/>
                <a:cs typeface="Times New Roman" panose="02020603050405020304" pitchFamily="18" charset="0"/>
              </a:rPr>
              <a:t>  Technology scaling – high levels of integration in  vehicle design.</a:t>
            </a:r>
          </a:p>
          <a:p>
            <a:pPr marL="1200150" lvl="3" indent="-342900" eaLnBrk="1" hangingPunct="1">
              <a:buClr>
                <a:srgbClr val="C00000"/>
              </a:buClr>
              <a:buSzPct val="100000"/>
              <a:buFont typeface="Wingdings" panose="05000000000000000000" pitchFamily="2" charset="2"/>
              <a:buChar char="Ø"/>
              <a:defRPr/>
            </a:pPr>
            <a:endParaRPr lang="en-US" dirty="0">
              <a:solidFill>
                <a:schemeClr val="tx1"/>
              </a:solidFill>
              <a:latin typeface="Times New Roman" panose="02020603050405020304" pitchFamily="18" charset="0"/>
              <a:cs typeface="Times New Roman" panose="02020603050405020304" pitchFamily="18" charset="0"/>
            </a:endParaRPr>
          </a:p>
          <a:p>
            <a:pPr marL="1254125" lvl="3" indent="-354013" algn="just" eaLnBrk="1" hangingPunct="1">
              <a:buClr>
                <a:srgbClr val="C00000"/>
              </a:buClr>
              <a:buSzPct val="100000"/>
              <a:buFont typeface="Wingdings" panose="05000000000000000000" pitchFamily="2" charset="2"/>
              <a:buChar char="Ø"/>
              <a:defRPr/>
            </a:pPr>
            <a:r>
              <a:rPr lang="en-US" dirty="0">
                <a:latin typeface="Times New Roman" pitchFamily="18" charset="0"/>
                <a:cs typeface="Times New Roman" pitchFamily="18" charset="0"/>
              </a:rPr>
              <a:t>The proposed vehicle is designed using manned drones and helium gas balloons that helps them move in three different means of communication namely, water, land, and air. </a:t>
            </a:r>
            <a:endParaRPr lang="en-US" dirty="0">
              <a:solidFill>
                <a:schemeClr val="tx1"/>
              </a:solidFill>
              <a:latin typeface="Times New Roman" pitchFamily="18" charset="0"/>
              <a:cs typeface="Times New Roman" pitchFamily="18" charset="0"/>
            </a:endParaRPr>
          </a:p>
          <a:p>
            <a:pPr marL="804863" lvl="3" indent="177800" eaLnBrk="1" hangingPunct="1">
              <a:buClr>
                <a:srgbClr val="C00000"/>
              </a:buClr>
              <a:buSzPct val="100000"/>
              <a:defRPr/>
            </a:pPr>
            <a:r>
              <a:rPr lang="en-US" dirty="0">
                <a:solidFill>
                  <a:schemeClr val="tx1"/>
                </a:solidFill>
                <a:latin typeface="Times New Roman" pitchFamily="18" charset="0"/>
                <a:cs typeface="Times New Roman" pitchFamily="18" charset="0"/>
              </a:rPr>
              <a:t> </a:t>
            </a:r>
          </a:p>
          <a:p>
            <a:pPr marL="804863" lvl="3" indent="177800" eaLnBrk="1" hangingPunct="1">
              <a:buClr>
                <a:srgbClr val="C00000"/>
              </a:buClr>
              <a:buSzPct val="100000"/>
              <a:defRPr/>
            </a:pPr>
            <a:endParaRPr lang="en-US" dirty="0">
              <a:solidFill>
                <a:schemeClr val="tx1"/>
              </a:solidFill>
              <a:latin typeface="Times New Roman" pitchFamily="18" charset="0"/>
              <a:cs typeface="Times New Roman" pitchFamily="18" charset="0"/>
            </a:endParaRPr>
          </a:p>
          <a:p>
            <a:pPr marL="342900" lvl="1" indent="-342900" eaLnBrk="1" hangingPunct="1">
              <a:buClr>
                <a:srgbClr val="C00000"/>
              </a:buClr>
              <a:buSzPct val="100000"/>
              <a:buFont typeface="Wingdings" panose="05000000000000000000" pitchFamily="2" charset="2"/>
              <a:buChar char="Ø"/>
              <a:defRPr/>
            </a:pPr>
            <a:r>
              <a:rPr lang="en-US" dirty="0">
                <a:solidFill>
                  <a:schemeClr val="tx1"/>
                </a:solidFill>
                <a:latin typeface="Times New Roman" pitchFamily="18" charset="0"/>
                <a:cs typeface="Times New Roman" pitchFamily="18" charset="0"/>
              </a:rPr>
              <a:t> </a:t>
            </a:r>
            <a:r>
              <a:rPr lang="en-US" dirty="0">
                <a:latin typeface="Times New Roman" pitchFamily="18" charset="0"/>
                <a:cs typeface="Times New Roman" pitchFamily="18" charset="0"/>
              </a:rPr>
              <a:t>The main objective of the project is to create accurate and reliable output through IOT </a:t>
            </a:r>
            <a:r>
              <a:rPr lang="en-US" dirty="0" smtClean="0">
                <a:latin typeface="Times New Roman" pitchFamily="18" charset="0"/>
                <a:cs typeface="Times New Roman" pitchFamily="18" charset="0"/>
              </a:rPr>
              <a:t>      technology </a:t>
            </a:r>
            <a:r>
              <a:rPr lang="en-US" dirty="0">
                <a:latin typeface="Times New Roman" pitchFamily="18" charset="0"/>
                <a:cs typeface="Times New Roman" pitchFamily="18" charset="0"/>
              </a:rPr>
              <a:t>and embedded system to save lives</a:t>
            </a:r>
          </a:p>
          <a:p>
            <a:pPr marL="342900" lvl="1" indent="-342900" eaLnBrk="1" hangingPunct="1">
              <a:buClr>
                <a:srgbClr val="C00000"/>
              </a:buClr>
              <a:buSzPct val="100000"/>
              <a:buFont typeface="Wingdings" panose="05000000000000000000" pitchFamily="2" charset="2"/>
              <a:buChar char="Ø"/>
              <a:defRPr/>
            </a:pPr>
            <a:endParaRPr lang="en-US" sz="1000" b="1" dirty="0">
              <a:solidFill>
                <a:schemeClr val="tx1"/>
              </a:solidFill>
              <a:latin typeface="Times New Roman" panose="02020603050405020304" pitchFamily="18" charset="0"/>
              <a:cs typeface="Times New Roman" panose="02020603050405020304" pitchFamily="18" charset="0"/>
            </a:endParaRPr>
          </a:p>
        </p:txBody>
      </p:sp>
      <p:sp>
        <p:nvSpPr>
          <p:cNvPr id="17" name="Text Box 5"/>
          <p:cNvSpPr txBox="1">
            <a:spLocks noChangeArrowheads="1"/>
          </p:cNvSpPr>
          <p:nvPr/>
        </p:nvSpPr>
        <p:spPr bwMode="auto">
          <a:xfrm>
            <a:off x="51328" y="278766"/>
            <a:ext cx="5357217" cy="43306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3465A4"/>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square" lIns="90000" tIns="46800" rIns="90000" bIns="46800">
            <a:spAutoFit/>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9pPr>
          </a:lstStyle>
          <a:p>
            <a:pPr eaLnBrk="1" hangingPunct="1">
              <a:spcBef>
                <a:spcPct val="0"/>
              </a:spcBef>
              <a:buClrTx/>
              <a:buFontTx/>
              <a:buNone/>
            </a:pPr>
            <a:r>
              <a:rPr lang="en-US" sz="2200" b="1" dirty="0">
                <a:solidFill>
                  <a:srgbClr val="9D1E23"/>
                </a:solidFill>
                <a:latin typeface="Times New Roman" panose="02020603050405020304" pitchFamily="18" charset="0"/>
                <a:cs typeface="Times New Roman" panose="02020603050405020304" pitchFamily="18" charset="0"/>
              </a:rPr>
              <a:t>Introduction to proposed methodology</a:t>
            </a:r>
          </a:p>
        </p:txBody>
      </p:sp>
    </p:spTree>
    <p:extLst>
      <p:ext uri="{BB962C8B-B14F-4D97-AF65-F5344CB8AC3E}">
        <p14:creationId xmlns:p14="http://schemas.microsoft.com/office/powerpoint/2010/main" xmlns="" val="2923963972"/>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
          <p:cNvSpPr>
            <a:spLocks noChangeArrowheads="1"/>
          </p:cNvSpPr>
          <p:nvPr/>
        </p:nvSpPr>
        <p:spPr bwMode="auto">
          <a:xfrm>
            <a:off x="4800600" y="0"/>
            <a:ext cx="4343400" cy="990600"/>
          </a:xfrm>
          <a:prstGeom prst="rect">
            <a:avLst/>
          </a:prstGeom>
          <a:solidFill>
            <a:srgbClr val="FDCF51"/>
          </a:solidFill>
          <a:ln w="25560" cap="sq">
            <a:solidFill>
              <a:srgbClr val="FDCF51"/>
            </a:solidFill>
            <a:miter lim="800000"/>
            <a:headEnd/>
            <a:tailEnd/>
          </a:ln>
          <a:effectLst/>
          <a:extLs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anose="02020603050405020304" pitchFamily="18" charset="0"/>
              <a:buNone/>
            </a:pPr>
            <a:endParaRPr lang="en-US"/>
          </a:p>
        </p:txBody>
      </p:sp>
      <p:sp>
        <p:nvSpPr>
          <p:cNvPr id="7171" name="Rectangle 2"/>
          <p:cNvSpPr>
            <a:spLocks noChangeArrowheads="1"/>
          </p:cNvSpPr>
          <p:nvPr/>
        </p:nvSpPr>
        <p:spPr bwMode="auto">
          <a:xfrm>
            <a:off x="0" y="0"/>
            <a:ext cx="4795838" cy="990600"/>
          </a:xfrm>
          <a:prstGeom prst="rect">
            <a:avLst/>
          </a:prstGeom>
          <a:solidFill>
            <a:srgbClr val="FCBB06"/>
          </a:solidFill>
          <a:ln w="25560" cap="sq">
            <a:solidFill>
              <a:srgbClr val="FCBB06"/>
            </a:solidFill>
            <a:miter lim="800000"/>
            <a:headEnd/>
            <a:tailEnd/>
          </a:ln>
          <a:effectLst/>
          <a:extLs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anose="02020603050405020304" pitchFamily="18" charset="0"/>
              <a:buNone/>
            </a:pPr>
            <a:endParaRPr lang="en-US"/>
          </a:p>
        </p:txBody>
      </p:sp>
      <p:sp>
        <p:nvSpPr>
          <p:cNvPr id="7172" name="Text Box 3"/>
          <p:cNvSpPr txBox="1">
            <a:spLocks noChangeArrowheads="1"/>
          </p:cNvSpPr>
          <p:nvPr/>
        </p:nvSpPr>
        <p:spPr bwMode="auto">
          <a:xfrm>
            <a:off x="0" y="6550025"/>
            <a:ext cx="9144000" cy="292100"/>
          </a:xfrm>
          <a:prstGeom prst="rect">
            <a:avLst/>
          </a:prstGeom>
          <a:solidFill>
            <a:srgbClr val="04064C"/>
          </a:solidFill>
          <a:ln>
            <a:noFill/>
          </a:ln>
          <a:effectLst/>
          <a:extLst>
            <a:ext uri="{91240B29-F687-4F45-9708-019B960494DF}">
              <a14:hiddenLine xmlns:a14="http://schemas.microsoft.com/office/drawing/2010/main" xmlns="" w="9525">
                <a:solidFill>
                  <a:srgbClr val="3465A4"/>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90000" tIns="46800" rIns="90000" bIns="46800">
            <a:spAutoFit/>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9pPr>
          </a:lstStyle>
          <a:p>
            <a:pPr algn="r" eaLnBrk="1" hangingPunct="1">
              <a:spcBef>
                <a:spcPct val="0"/>
              </a:spcBef>
              <a:buClrTx/>
              <a:buFontTx/>
              <a:buNone/>
            </a:pPr>
            <a:endParaRPr lang="en-US" sz="1300" b="1" dirty="0">
              <a:solidFill>
                <a:srgbClr val="FFFFFF"/>
              </a:solidFill>
              <a:latin typeface="Arial" panose="020B0604020202020204" pitchFamily="34" charset="0"/>
            </a:endParaRPr>
          </a:p>
        </p:txBody>
      </p:sp>
      <p:sp>
        <p:nvSpPr>
          <p:cNvPr id="7175" name="Text Box 6"/>
          <p:cNvSpPr txBox="1">
            <a:spLocks noChangeArrowheads="1"/>
          </p:cNvSpPr>
          <p:nvPr/>
        </p:nvSpPr>
        <p:spPr bwMode="auto">
          <a:xfrm>
            <a:off x="14288" y="6553200"/>
            <a:ext cx="547242" cy="34073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3465A4"/>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lIns="90000" tIns="46800" rIns="90000" bIns="46800">
            <a:spAutoFit/>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9pPr>
          </a:lstStyle>
          <a:p>
            <a:pPr eaLnBrk="1" hangingPunct="1">
              <a:spcBef>
                <a:spcPct val="0"/>
              </a:spcBef>
              <a:buClrTx/>
              <a:buFontTx/>
              <a:buNone/>
            </a:pPr>
            <a:r>
              <a:rPr lang="en-US" sz="1600" b="1" dirty="0" smtClean="0">
                <a:solidFill>
                  <a:srgbClr val="FFFFFF"/>
                </a:solidFill>
                <a:latin typeface="Times New Roman" panose="02020603050405020304" pitchFamily="18" charset="0"/>
                <a:cs typeface="Times New Roman" panose="02020603050405020304" pitchFamily="18" charset="0"/>
              </a:rPr>
              <a:t>5/12</a:t>
            </a:r>
            <a:endParaRPr lang="en-US" sz="1600" b="1" dirty="0">
              <a:solidFill>
                <a:srgbClr val="FFFFFF"/>
              </a:solidFill>
              <a:latin typeface="Times New Roman" panose="02020603050405020304" pitchFamily="18" charset="0"/>
              <a:cs typeface="Times New Roman" panose="02020603050405020304" pitchFamily="18" charset="0"/>
            </a:endParaRPr>
          </a:p>
        </p:txBody>
      </p:sp>
      <p:sp>
        <p:nvSpPr>
          <p:cNvPr id="90" name="Rectangle 89"/>
          <p:cNvSpPr/>
          <p:nvPr/>
        </p:nvSpPr>
        <p:spPr>
          <a:xfrm>
            <a:off x="1584067" y="1152257"/>
            <a:ext cx="1975657" cy="2099556"/>
          </a:xfrm>
          <a:prstGeom prst="rect">
            <a:avLst/>
          </a:prstGeom>
          <a:noFill/>
          <a:ln>
            <a:prstDash val="lgDash"/>
          </a:ln>
        </p:spPr>
        <p:style>
          <a:lnRef idx="2">
            <a:schemeClr val="accent3"/>
          </a:lnRef>
          <a:fillRef idx="1">
            <a:schemeClr val="lt1"/>
          </a:fillRef>
          <a:effectRef idx="0">
            <a:schemeClr val="accent3"/>
          </a:effectRef>
          <a:fontRef idx="minor">
            <a:schemeClr val="dk1"/>
          </a:fontRef>
        </p:style>
        <p:txBody>
          <a:bodyPr rtlCol="0" anchor="ctr"/>
          <a:lstStyle/>
          <a:p>
            <a:pPr algn="ctr"/>
            <a:endParaRPr lang="en-IN" sz="800">
              <a:solidFill>
                <a:schemeClr val="tx1"/>
              </a:solidFill>
            </a:endParaRPr>
          </a:p>
        </p:txBody>
      </p:sp>
      <p:sp>
        <p:nvSpPr>
          <p:cNvPr id="101" name="Text Box 5"/>
          <p:cNvSpPr txBox="1">
            <a:spLocks noChangeArrowheads="1"/>
          </p:cNvSpPr>
          <p:nvPr/>
        </p:nvSpPr>
        <p:spPr bwMode="auto">
          <a:xfrm>
            <a:off x="176029" y="373453"/>
            <a:ext cx="4874473" cy="43306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3465A4"/>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square" lIns="90000" tIns="46800" rIns="90000" bIns="46800">
            <a:spAutoFit/>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9pPr>
          </a:lstStyle>
          <a:p>
            <a:pPr algn="ctr" eaLnBrk="1" hangingPunct="1">
              <a:spcBef>
                <a:spcPct val="0"/>
              </a:spcBef>
              <a:buClrTx/>
              <a:buFontTx/>
              <a:buNone/>
            </a:pPr>
            <a:r>
              <a:rPr lang="en-US" sz="2200" b="1" dirty="0">
                <a:solidFill>
                  <a:srgbClr val="9D1E23"/>
                </a:solidFill>
                <a:latin typeface="Times New Roman" panose="02020603050405020304" pitchFamily="18" charset="0"/>
                <a:cs typeface="Times New Roman" panose="02020603050405020304" pitchFamily="18" charset="0"/>
              </a:rPr>
              <a:t>Existing methodologies in literature </a:t>
            </a:r>
          </a:p>
        </p:txBody>
      </p:sp>
      <p:sp>
        <p:nvSpPr>
          <p:cNvPr id="9" name="Rectangle 8"/>
          <p:cNvSpPr/>
          <p:nvPr/>
        </p:nvSpPr>
        <p:spPr>
          <a:xfrm>
            <a:off x="475740" y="1447800"/>
            <a:ext cx="8363460" cy="5078313"/>
          </a:xfrm>
          <a:prstGeom prst="rect">
            <a:avLst/>
          </a:prstGeom>
        </p:spPr>
        <p:txBody>
          <a:bodyPr wrap="square">
            <a:spAutoFit/>
          </a:bodyPr>
          <a:lstStyle/>
          <a:p>
            <a:pPr marL="285750" indent="-285750">
              <a:buClr>
                <a:srgbClr val="C00000"/>
              </a:buClr>
              <a:buFont typeface="Wingdings" pitchFamily="2" charset="2"/>
              <a:buChar char="Ø"/>
            </a:pPr>
            <a:r>
              <a:rPr lang="en-US" dirty="0" smtClean="0">
                <a:solidFill>
                  <a:schemeClr val="tx1"/>
                </a:solidFill>
              </a:rPr>
              <a:t>Flying Car Transportation System: Advances, Techniques, and Challenges </a:t>
            </a:r>
            <a:r>
              <a:rPr lang="en-US" dirty="0" smtClean="0">
                <a:solidFill>
                  <a:schemeClr val="tx1"/>
                </a:solidFill>
                <a:latin typeface="Times New Roman" pitchFamily="18" charset="0"/>
                <a:cs typeface="Times New Roman" pitchFamily="18" charset="0"/>
              </a:rPr>
              <a:t>has </a:t>
            </a:r>
            <a:r>
              <a:rPr lang="en-US" dirty="0">
                <a:solidFill>
                  <a:schemeClr val="tx1"/>
                </a:solidFill>
                <a:latin typeface="Times New Roman" pitchFamily="18" charset="0"/>
                <a:cs typeface="Times New Roman" pitchFamily="18" charset="0"/>
              </a:rPr>
              <a:t>proposed </a:t>
            </a:r>
            <a:r>
              <a:rPr lang="en-US" dirty="0" smtClean="0">
                <a:solidFill>
                  <a:schemeClr val="tx1"/>
                </a:solidFill>
                <a:latin typeface="Times New Roman" pitchFamily="18" charset="0"/>
                <a:cs typeface="Times New Roman" pitchFamily="18" charset="0"/>
              </a:rPr>
              <a:t>a method </a:t>
            </a:r>
            <a:r>
              <a:rPr lang="en-GB" dirty="0" smtClean="0">
                <a:solidFill>
                  <a:schemeClr val="tx1"/>
                </a:solidFill>
              </a:rPr>
              <a:t>Flying Car Design </a:t>
            </a:r>
            <a:endParaRPr lang="en-US" dirty="0">
              <a:solidFill>
                <a:schemeClr val="tx1"/>
              </a:solidFill>
              <a:latin typeface="Times New Roman" pitchFamily="18" charset="0"/>
              <a:cs typeface="Times New Roman" pitchFamily="18" charset="0"/>
            </a:endParaRPr>
          </a:p>
          <a:p>
            <a:endParaRPr lang="en-US" dirty="0">
              <a:solidFill>
                <a:schemeClr val="tx1"/>
              </a:solidFill>
              <a:latin typeface="Times New Roman" pitchFamily="18" charset="0"/>
              <a:cs typeface="Times New Roman" pitchFamily="18" charset="0"/>
            </a:endParaRPr>
          </a:p>
          <a:p>
            <a:pPr marL="346075">
              <a:buFont typeface="Arial" pitchFamily="34" charset="0"/>
              <a:buChar char="•"/>
            </a:pPr>
            <a:r>
              <a:rPr lang="en-US" dirty="0">
                <a:solidFill>
                  <a:schemeClr val="tx1"/>
                </a:solidFill>
                <a:latin typeface="Times New Roman" pitchFamily="18" charset="0"/>
                <a:cs typeface="Times New Roman" pitchFamily="18" charset="0"/>
              </a:rPr>
              <a:t>  </a:t>
            </a:r>
            <a:r>
              <a:rPr lang="en-US" dirty="0" smtClean="0">
                <a:solidFill>
                  <a:schemeClr val="tx1"/>
                </a:solidFill>
              </a:rPr>
              <a:t>Take-off &amp; landing (TOL) modes, pilot modes, operation modes, and power types, which are the methods related to the adaptability, flexibility &amp; comfort, stability &amp; complexity, and environmental friendliness of flying cars, respectively </a:t>
            </a:r>
            <a:r>
              <a:rPr lang="en-GB" dirty="0" smtClean="0">
                <a:solidFill>
                  <a:schemeClr val="tx1"/>
                </a:solidFill>
              </a:rPr>
              <a:t>[5</a:t>
            </a:r>
            <a:r>
              <a:rPr lang="en-US" dirty="0">
                <a:solidFill>
                  <a:schemeClr val="tx1"/>
                </a:solidFill>
                <a:latin typeface="Times New Roman" pitchFamily="18" charset="0"/>
                <a:cs typeface="Times New Roman" pitchFamily="18" charset="0"/>
              </a:rPr>
              <a:t>]. </a:t>
            </a:r>
            <a:endParaRPr lang="en-US" dirty="0">
              <a:solidFill>
                <a:srgbClr val="FF0000"/>
              </a:solidFill>
              <a:latin typeface="Times New Roman" pitchFamily="18" charset="0"/>
              <a:cs typeface="Times New Roman" pitchFamily="18" charset="0"/>
            </a:endParaRPr>
          </a:p>
          <a:p>
            <a:pPr marL="346075"/>
            <a:endParaRPr lang="en-US" dirty="0">
              <a:solidFill>
                <a:schemeClr val="tx1"/>
              </a:solidFill>
              <a:latin typeface="Times New Roman" pitchFamily="18" charset="0"/>
              <a:cs typeface="Times New Roman" pitchFamily="18" charset="0"/>
            </a:endParaRPr>
          </a:p>
          <a:p>
            <a:pPr marL="346075"/>
            <a:endParaRPr lang="en-US" dirty="0">
              <a:solidFill>
                <a:schemeClr val="tx1"/>
              </a:solidFill>
              <a:latin typeface="Times New Roman" pitchFamily="18" charset="0"/>
              <a:cs typeface="Times New Roman" pitchFamily="18" charset="0"/>
            </a:endParaRPr>
          </a:p>
          <a:p>
            <a:pPr marL="346075"/>
            <a:endParaRPr lang="en-US" dirty="0">
              <a:solidFill>
                <a:schemeClr val="tx1"/>
              </a:solidFill>
              <a:latin typeface="Times New Roman" pitchFamily="18" charset="0"/>
              <a:cs typeface="Times New Roman" pitchFamily="18" charset="0"/>
            </a:endParaRPr>
          </a:p>
          <a:p>
            <a:pPr marL="285750" indent="-285750">
              <a:buClr>
                <a:srgbClr val="C00000"/>
              </a:buClr>
              <a:buFont typeface="Wingdings" pitchFamily="2" charset="2"/>
              <a:buChar char="Ø"/>
            </a:pPr>
            <a:r>
              <a:rPr lang="en-GB" dirty="0">
                <a:solidFill>
                  <a:schemeClr val="tx1"/>
                </a:solidFill>
              </a:rPr>
              <a:t>FLYING VEHICLE:</a:t>
            </a:r>
          </a:p>
          <a:p>
            <a:pPr marL="285750" indent="-285750">
              <a:buClr>
                <a:srgbClr val="C00000"/>
              </a:buClr>
            </a:pPr>
            <a:endParaRPr lang="el-GR" dirty="0">
              <a:solidFill>
                <a:schemeClr val="tx1"/>
              </a:solidFill>
              <a:latin typeface="Times New Roman" pitchFamily="18" charset="0"/>
              <a:cs typeface="Times New Roman" pitchFamily="18" charset="0"/>
            </a:endParaRPr>
          </a:p>
          <a:p>
            <a:pPr marL="395288"/>
            <a:r>
              <a:rPr lang="en-US" dirty="0">
                <a:solidFill>
                  <a:schemeClr val="tx1"/>
                </a:solidFill>
                <a:latin typeface="Times New Roman" pitchFamily="18" charset="0"/>
                <a:cs typeface="Times New Roman" pitchFamily="18" charset="0"/>
              </a:rPr>
              <a:t> </a:t>
            </a:r>
            <a:r>
              <a:rPr lang="en-US" dirty="0" smtClean="0">
                <a:solidFill>
                  <a:schemeClr val="tx1"/>
                </a:solidFill>
                <a:latin typeface="Times New Roman" pitchFamily="18" charset="0"/>
                <a:cs typeface="Times New Roman" pitchFamily="18" charset="0"/>
              </a:rPr>
              <a:t> In the existing system, the vehicle can come down with the help of a parachute to assist the drone to come out and help it fly whenever the drone is in one place.</a:t>
            </a:r>
          </a:p>
          <a:p>
            <a:pPr marL="395288">
              <a:buFont typeface="Arial" pitchFamily="34" charset="0"/>
              <a:buChar char="•"/>
            </a:pPr>
            <a:endParaRPr lang="en-US" dirty="0">
              <a:solidFill>
                <a:srgbClr val="FF0000"/>
              </a:solidFill>
              <a:latin typeface="Times New Roman" pitchFamily="18" charset="0"/>
              <a:cs typeface="Times New Roman" pitchFamily="18" charset="0"/>
            </a:endParaRPr>
          </a:p>
          <a:p>
            <a:pPr marL="395288">
              <a:buFont typeface="Arial" pitchFamily="34" charset="0"/>
              <a:buChar char="•"/>
            </a:pPr>
            <a:r>
              <a:rPr lang="en-US" dirty="0" smtClean="0">
                <a:solidFill>
                  <a:schemeClr val="tx1"/>
                </a:solidFill>
                <a:latin typeface="Times New Roman" pitchFamily="18" charset="0"/>
                <a:cs typeface="Times New Roman" pitchFamily="18" charset="0"/>
              </a:rPr>
              <a:t>In the proposed system, the vehicle can move on land, can fly up to a certain distance with the help of a drone when and where required, and can  float on  water with the help of helium gas.(airbags).</a:t>
            </a:r>
            <a:endParaRPr lang="en-US" dirty="0">
              <a:solidFill>
                <a:schemeClr val="tx1"/>
              </a:solidFill>
              <a:latin typeface="Times New Roman" pitchFamily="18" charset="0"/>
              <a:cs typeface="Times New Roman" pitchFamily="18" charset="0"/>
            </a:endParaRPr>
          </a:p>
          <a:p>
            <a:pPr marL="395288">
              <a:buFont typeface="Arial" pitchFamily="34" charset="0"/>
              <a:buChar char="•"/>
            </a:pPr>
            <a:endParaRPr lang="en-US"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xmlns="" val="3822988634"/>
      </p:ext>
    </p:extLst>
  </p:cSld>
  <p:clrMapOvr>
    <a:masterClrMapping/>
  </p:clrMapOvr>
  <p:transition spd="med"/>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
          <p:cNvSpPr>
            <a:spLocks noChangeArrowheads="1"/>
          </p:cNvSpPr>
          <p:nvPr/>
        </p:nvSpPr>
        <p:spPr bwMode="auto">
          <a:xfrm>
            <a:off x="4800600" y="0"/>
            <a:ext cx="4343400" cy="990600"/>
          </a:xfrm>
          <a:prstGeom prst="rect">
            <a:avLst/>
          </a:prstGeom>
          <a:solidFill>
            <a:srgbClr val="FDCF51"/>
          </a:solidFill>
          <a:ln w="25560" cap="sq">
            <a:solidFill>
              <a:srgbClr val="FDCF51"/>
            </a:solidFill>
            <a:miter lim="800000"/>
            <a:headEnd/>
            <a:tailEnd/>
          </a:ln>
          <a:effectLst/>
          <a:extLs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anose="02020603050405020304" pitchFamily="18" charset="0"/>
              <a:buNone/>
            </a:pPr>
            <a:endParaRPr lang="en-US"/>
          </a:p>
        </p:txBody>
      </p:sp>
      <p:sp>
        <p:nvSpPr>
          <p:cNvPr id="7171" name="Rectangle 2"/>
          <p:cNvSpPr>
            <a:spLocks noChangeArrowheads="1"/>
          </p:cNvSpPr>
          <p:nvPr/>
        </p:nvSpPr>
        <p:spPr bwMode="auto">
          <a:xfrm>
            <a:off x="0" y="0"/>
            <a:ext cx="4795838" cy="990600"/>
          </a:xfrm>
          <a:prstGeom prst="rect">
            <a:avLst/>
          </a:prstGeom>
          <a:solidFill>
            <a:srgbClr val="FCBB06"/>
          </a:solidFill>
          <a:ln w="25560" cap="sq">
            <a:solidFill>
              <a:srgbClr val="FCBB06"/>
            </a:solidFill>
            <a:miter lim="800000"/>
            <a:headEnd/>
            <a:tailEnd/>
          </a:ln>
          <a:effectLst/>
          <a:extLs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anose="02020603050405020304" pitchFamily="18" charset="0"/>
              <a:buNone/>
            </a:pPr>
            <a:endParaRPr lang="en-US"/>
          </a:p>
        </p:txBody>
      </p:sp>
      <p:sp>
        <p:nvSpPr>
          <p:cNvPr id="7172" name="Text Box 3"/>
          <p:cNvSpPr txBox="1">
            <a:spLocks noChangeArrowheads="1"/>
          </p:cNvSpPr>
          <p:nvPr/>
        </p:nvSpPr>
        <p:spPr bwMode="auto">
          <a:xfrm>
            <a:off x="0" y="6550025"/>
            <a:ext cx="9144000" cy="292100"/>
          </a:xfrm>
          <a:prstGeom prst="rect">
            <a:avLst/>
          </a:prstGeom>
          <a:solidFill>
            <a:srgbClr val="04064C"/>
          </a:solidFill>
          <a:ln>
            <a:noFill/>
          </a:ln>
          <a:effectLst/>
          <a:extLst>
            <a:ext uri="{91240B29-F687-4F45-9708-019B960494DF}">
              <a14:hiddenLine xmlns:a14="http://schemas.microsoft.com/office/drawing/2010/main" xmlns="" w="9525">
                <a:solidFill>
                  <a:srgbClr val="3465A4"/>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90000" tIns="46800" rIns="90000" bIns="46800">
            <a:spAutoFit/>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9pPr>
          </a:lstStyle>
          <a:p>
            <a:pPr algn="r" eaLnBrk="1" hangingPunct="1">
              <a:spcBef>
                <a:spcPct val="0"/>
              </a:spcBef>
              <a:buClrTx/>
              <a:buFontTx/>
              <a:buNone/>
            </a:pPr>
            <a:endParaRPr lang="en-US" sz="1300" b="1" dirty="0">
              <a:solidFill>
                <a:srgbClr val="FFFFFF"/>
              </a:solidFill>
              <a:latin typeface="Arial" panose="020B0604020202020204" pitchFamily="34" charset="0"/>
            </a:endParaRPr>
          </a:p>
        </p:txBody>
      </p:sp>
      <p:sp>
        <p:nvSpPr>
          <p:cNvPr id="7175" name="Text Box 6"/>
          <p:cNvSpPr txBox="1">
            <a:spLocks noChangeArrowheads="1"/>
          </p:cNvSpPr>
          <p:nvPr/>
        </p:nvSpPr>
        <p:spPr bwMode="auto">
          <a:xfrm>
            <a:off x="14288" y="6553200"/>
            <a:ext cx="547242" cy="34073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3465A4"/>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lIns="90000" tIns="46800" rIns="90000" bIns="46800">
            <a:spAutoFit/>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9pPr>
          </a:lstStyle>
          <a:p>
            <a:pPr eaLnBrk="1" hangingPunct="1">
              <a:spcBef>
                <a:spcPct val="0"/>
              </a:spcBef>
              <a:buClrTx/>
              <a:buFontTx/>
              <a:buNone/>
            </a:pPr>
            <a:r>
              <a:rPr lang="en-US" sz="1600" b="1" dirty="0" smtClean="0">
                <a:solidFill>
                  <a:srgbClr val="FFFFFF"/>
                </a:solidFill>
                <a:latin typeface="Times New Roman" panose="02020603050405020304" pitchFamily="18" charset="0"/>
                <a:cs typeface="Times New Roman" panose="02020603050405020304" pitchFamily="18" charset="0"/>
              </a:rPr>
              <a:t>6/12</a:t>
            </a:r>
            <a:endParaRPr lang="en-US" sz="1600" b="1" dirty="0">
              <a:solidFill>
                <a:srgbClr val="FFFFFF"/>
              </a:solidFill>
              <a:latin typeface="Times New Roman" panose="02020603050405020304" pitchFamily="18" charset="0"/>
              <a:cs typeface="Times New Roman" panose="02020603050405020304" pitchFamily="18" charset="0"/>
            </a:endParaRPr>
          </a:p>
        </p:txBody>
      </p:sp>
      <p:sp>
        <p:nvSpPr>
          <p:cNvPr id="90" name="Rectangle 89"/>
          <p:cNvSpPr/>
          <p:nvPr/>
        </p:nvSpPr>
        <p:spPr>
          <a:xfrm>
            <a:off x="1584067" y="1152257"/>
            <a:ext cx="1975657" cy="2099556"/>
          </a:xfrm>
          <a:prstGeom prst="rect">
            <a:avLst/>
          </a:prstGeom>
          <a:noFill/>
          <a:ln>
            <a:prstDash val="lgDash"/>
          </a:ln>
        </p:spPr>
        <p:style>
          <a:lnRef idx="2">
            <a:schemeClr val="accent3"/>
          </a:lnRef>
          <a:fillRef idx="1">
            <a:schemeClr val="lt1"/>
          </a:fillRef>
          <a:effectRef idx="0">
            <a:schemeClr val="accent3"/>
          </a:effectRef>
          <a:fontRef idx="minor">
            <a:schemeClr val="dk1"/>
          </a:fontRef>
        </p:style>
        <p:txBody>
          <a:bodyPr rtlCol="0" anchor="ctr"/>
          <a:lstStyle/>
          <a:p>
            <a:pPr algn="ctr"/>
            <a:endParaRPr lang="en-IN" sz="800">
              <a:solidFill>
                <a:schemeClr val="tx1"/>
              </a:solidFill>
            </a:endParaRPr>
          </a:p>
        </p:txBody>
      </p:sp>
      <p:sp>
        <p:nvSpPr>
          <p:cNvPr id="101" name="Text Box 5"/>
          <p:cNvSpPr txBox="1">
            <a:spLocks noChangeArrowheads="1"/>
          </p:cNvSpPr>
          <p:nvPr/>
        </p:nvSpPr>
        <p:spPr bwMode="auto">
          <a:xfrm>
            <a:off x="134658" y="373453"/>
            <a:ext cx="4874473" cy="43306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3465A4"/>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square" lIns="90000" tIns="46800" rIns="90000" bIns="46800">
            <a:spAutoFit/>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9pPr>
          </a:lstStyle>
          <a:p>
            <a:pPr algn="ctr" eaLnBrk="1" hangingPunct="1">
              <a:spcBef>
                <a:spcPct val="0"/>
              </a:spcBef>
              <a:buClrTx/>
              <a:buFontTx/>
              <a:buNone/>
            </a:pPr>
            <a:r>
              <a:rPr lang="en-US" sz="2200" b="1" dirty="0">
                <a:solidFill>
                  <a:srgbClr val="9D1E23"/>
                </a:solidFill>
                <a:latin typeface="Times New Roman" panose="02020603050405020304" pitchFamily="18" charset="0"/>
                <a:cs typeface="Times New Roman" panose="02020603050405020304" pitchFamily="18" charset="0"/>
              </a:rPr>
              <a:t>Existing methodologies in literature </a:t>
            </a:r>
          </a:p>
        </p:txBody>
      </p:sp>
      <p:graphicFrame>
        <p:nvGraphicFramePr>
          <p:cNvPr id="3" name="Table 2"/>
          <p:cNvGraphicFramePr>
            <a:graphicFrameLocks noGrp="1"/>
          </p:cNvGraphicFramePr>
          <p:nvPr>
            <p:extLst>
              <p:ext uri="{D42A27DB-BD31-4B8C-83A1-F6EECF244321}">
                <p14:modId xmlns:p14="http://schemas.microsoft.com/office/powerpoint/2010/main" xmlns="" val="3756305023"/>
              </p:ext>
            </p:extLst>
          </p:nvPr>
        </p:nvGraphicFramePr>
        <p:xfrm>
          <a:off x="381000" y="1981199"/>
          <a:ext cx="8534401" cy="3581401"/>
        </p:xfrm>
        <a:graphic>
          <a:graphicData uri="http://schemas.openxmlformats.org/drawingml/2006/table">
            <a:tbl>
              <a:tblPr firstRow="1" bandRow="1">
                <a:tableStyleId>{5C22544A-7EE6-4342-B048-85BDC9FD1C3A}</a:tableStyleId>
              </a:tblPr>
              <a:tblGrid>
                <a:gridCol w="2280298">
                  <a:extLst>
                    <a:ext uri="{9D8B030D-6E8A-4147-A177-3AD203B41FA5}">
                      <a16:colId xmlns:a16="http://schemas.microsoft.com/office/drawing/2014/main" xmlns="" val="20000"/>
                    </a:ext>
                  </a:extLst>
                </a:gridCol>
                <a:gridCol w="1743772">
                  <a:extLst>
                    <a:ext uri="{9D8B030D-6E8A-4147-A177-3AD203B41FA5}">
                      <a16:colId xmlns:a16="http://schemas.microsoft.com/office/drawing/2014/main" xmlns="" val="20001"/>
                    </a:ext>
                  </a:extLst>
                </a:gridCol>
                <a:gridCol w="2208919">
                  <a:extLst>
                    <a:ext uri="{9D8B030D-6E8A-4147-A177-3AD203B41FA5}">
                      <a16:colId xmlns:a16="http://schemas.microsoft.com/office/drawing/2014/main" xmlns="" val="20002"/>
                    </a:ext>
                  </a:extLst>
                </a:gridCol>
                <a:gridCol w="2301412">
                  <a:extLst>
                    <a:ext uri="{9D8B030D-6E8A-4147-A177-3AD203B41FA5}">
                      <a16:colId xmlns:a16="http://schemas.microsoft.com/office/drawing/2014/main" xmlns="" val="20003"/>
                    </a:ext>
                  </a:extLst>
                </a:gridCol>
              </a:tblGrid>
              <a:tr h="1180159">
                <a:tc>
                  <a:txBody>
                    <a:bodyPr/>
                    <a:lstStyle/>
                    <a:p>
                      <a:pPr algn="l"/>
                      <a:r>
                        <a:rPr lang="en-US" dirty="0">
                          <a:solidFill>
                            <a:schemeClr val="tx1"/>
                          </a:solidFill>
                        </a:rPr>
                        <a:t>Ref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dirty="0">
                          <a:solidFill>
                            <a:schemeClr val="tx1"/>
                          </a:solidFill>
                        </a:rPr>
                        <a:t>Title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dirty="0">
                          <a:solidFill>
                            <a:schemeClr val="tx1"/>
                          </a:solidFill>
                        </a:rPr>
                        <a:t>Parametr1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dirty="0">
                          <a:solidFill>
                            <a:schemeClr val="tx1"/>
                          </a:solidFill>
                        </a:rPr>
                        <a:t>Parameter2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0"/>
                  </a:ext>
                </a:extLst>
              </a:tr>
              <a:tr h="2401242">
                <a:tc>
                  <a:txBody>
                    <a:bodyPr/>
                    <a:lstStyle/>
                    <a:p>
                      <a:pPr algn="l"/>
                      <a:r>
                        <a:rPr lang="en-IN" sz="1800" b="1" dirty="0" smtClean="0">
                          <a:solidFill>
                            <a:schemeClr val="tx1"/>
                          </a:solidFill>
                        </a:rPr>
                        <a:t>[4]</a:t>
                      </a:r>
                      <a:r>
                        <a:rPr lang="en-IN" sz="1800" b="1" dirty="0" err="1" smtClean="0">
                          <a:solidFill>
                            <a:schemeClr val="tx1"/>
                          </a:solidFill>
                        </a:rPr>
                        <a:t>Altran</a:t>
                      </a:r>
                      <a:r>
                        <a:rPr lang="en-IN" sz="1800" b="1" baseline="0" dirty="0" smtClean="0">
                          <a:solidFill>
                            <a:schemeClr val="tx1"/>
                          </a:solidFill>
                        </a:rPr>
                        <a:t> </a:t>
                      </a:r>
                      <a:r>
                        <a:rPr lang="en-IN" sz="1800" b="0" baseline="0" dirty="0">
                          <a:solidFill>
                            <a:schemeClr val="tx1"/>
                          </a:solidFill>
                        </a:rPr>
                        <a:t>E</a:t>
                      </a:r>
                      <a:r>
                        <a:rPr lang="en-US" sz="1800" dirty="0"/>
                        <a:t>n-Route to Urban Air Mobility on the Fast Track to Viable and Safe on-Demand Air Services.(Mar.2020)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dirty="0"/>
                        <a:t>EN-ROUTE TO URBAN AIR MOBILITY</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IN" dirty="0">
                          <a:solidFill>
                            <a:schemeClr val="tx1"/>
                          </a:solidFill>
                        </a:rPr>
                        <a:t>Roadways: 30</a:t>
                      </a:r>
                      <a:r>
                        <a:rPr lang="en-IN" baseline="0" dirty="0">
                          <a:solidFill>
                            <a:schemeClr val="tx1"/>
                          </a:solidFill>
                        </a:rPr>
                        <a:t> km/hr</a:t>
                      </a:r>
                    </a:p>
                    <a:p>
                      <a:pPr algn="l"/>
                      <a:endParaRPr lang="en-IN" baseline="0" dirty="0">
                        <a:solidFill>
                          <a:schemeClr val="tx1"/>
                        </a:solidFill>
                      </a:endParaRPr>
                    </a:p>
                    <a:p>
                      <a:pPr algn="l"/>
                      <a:r>
                        <a:rPr lang="en-IN" baseline="0" dirty="0">
                          <a:solidFill>
                            <a:schemeClr val="tx1"/>
                          </a:solidFill>
                        </a:rPr>
                        <a:t>Airways:  225 km/hr</a:t>
                      </a:r>
                      <a:r>
                        <a:rPr lang="en-IN" dirty="0">
                          <a:solidFill>
                            <a:schemeClr val="tx1"/>
                          </a:solidFill>
                        </a:rPr>
                        <a:t> </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IN" dirty="0"/>
                        <a:t>Budget:</a:t>
                      </a:r>
                      <a:endParaRPr lang="en-US" dirty="0"/>
                    </a:p>
                    <a:p>
                      <a:pPr algn="l"/>
                      <a:r>
                        <a:rPr lang="en-US" dirty="0"/>
                        <a:t>MarketsandMarkets:</a:t>
                      </a:r>
                    </a:p>
                    <a:p>
                      <a:pPr algn="l"/>
                      <a:r>
                        <a:rPr lang="en-IN" dirty="0"/>
                        <a:t>$15 billion</a:t>
                      </a:r>
                    </a:p>
                    <a:p>
                      <a:pPr algn="l"/>
                      <a:r>
                        <a:rPr lang="en-US" dirty="0"/>
                        <a:t>Morgan Stanley:</a:t>
                      </a:r>
                    </a:p>
                    <a:p>
                      <a:pPr algn="l"/>
                      <a:r>
                        <a:rPr lang="en-IN" dirty="0"/>
                        <a:t>$322 billion</a:t>
                      </a:r>
                      <a:endParaRPr lang="en-US" dirty="0"/>
                    </a:p>
                    <a:p>
                      <a:pPr algn="l"/>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1"/>
                  </a:ext>
                </a:extLst>
              </a:tr>
            </a:tbl>
          </a:graphicData>
        </a:graphic>
      </p:graphicFrame>
      <p:sp>
        <p:nvSpPr>
          <p:cNvPr id="11" name="TextBox 10"/>
          <p:cNvSpPr txBox="1"/>
          <p:nvPr/>
        </p:nvSpPr>
        <p:spPr>
          <a:xfrm>
            <a:off x="1371600" y="1093468"/>
            <a:ext cx="6047117" cy="369332"/>
          </a:xfrm>
          <a:prstGeom prst="rect">
            <a:avLst/>
          </a:prstGeom>
          <a:noFill/>
        </p:spPr>
        <p:txBody>
          <a:bodyPr wrap="square" rtlCol="0">
            <a:spAutoFit/>
          </a:bodyPr>
          <a:lstStyle/>
          <a:p>
            <a:r>
              <a:rPr lang="en-US" b="1" dirty="0">
                <a:solidFill>
                  <a:srgbClr val="C00000"/>
                </a:solidFill>
                <a:latin typeface="Times New Roman" panose="02020603050405020304" pitchFamily="18" charset="0"/>
                <a:cs typeface="Times New Roman" panose="02020603050405020304" pitchFamily="18" charset="0"/>
              </a:rPr>
              <a:t>  TABLE </a:t>
            </a:r>
            <a:r>
              <a:rPr lang="en-US" b="1" dirty="0" smtClean="0">
                <a:solidFill>
                  <a:srgbClr val="C00000"/>
                </a:solidFill>
                <a:latin typeface="Times New Roman" panose="02020603050405020304" pitchFamily="18" charset="0"/>
                <a:cs typeface="Times New Roman" panose="02020603050405020304" pitchFamily="18" charset="0"/>
              </a:rPr>
              <a:t> </a:t>
            </a:r>
            <a:r>
              <a:rPr lang="en-US" b="1" dirty="0">
                <a:solidFill>
                  <a:srgbClr val="C00000"/>
                </a:solidFill>
                <a:latin typeface="Times New Roman" panose="02020603050405020304" pitchFamily="18" charset="0"/>
                <a:cs typeface="Times New Roman" panose="02020603050405020304" pitchFamily="18" charset="0"/>
              </a:rPr>
              <a:t>: Performance comparison of proposed AiP</a:t>
            </a:r>
          </a:p>
        </p:txBody>
      </p:sp>
    </p:spTree>
    <p:extLst>
      <p:ext uri="{BB962C8B-B14F-4D97-AF65-F5344CB8AC3E}">
        <p14:creationId xmlns:p14="http://schemas.microsoft.com/office/powerpoint/2010/main" xmlns="" val="2106684623"/>
      </p:ext>
    </p:extLst>
  </p:cSld>
  <p:clrMapOvr>
    <a:masterClrMapping/>
  </p:clrMapOvr>
  <p:transition spd="med"/>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ChangeArrowheads="1"/>
          </p:cNvSpPr>
          <p:nvPr/>
        </p:nvSpPr>
        <p:spPr bwMode="auto">
          <a:xfrm>
            <a:off x="4800600" y="0"/>
            <a:ext cx="4343400" cy="990600"/>
          </a:xfrm>
          <a:prstGeom prst="rect">
            <a:avLst/>
          </a:prstGeom>
          <a:solidFill>
            <a:srgbClr val="FDCF51"/>
          </a:solidFill>
          <a:ln w="25560" cap="sq">
            <a:solidFill>
              <a:srgbClr val="FDCF51"/>
            </a:solidFill>
            <a:miter lim="800000"/>
            <a:headEnd/>
            <a:tailEnd/>
          </a:ln>
          <a:effectLst/>
          <a:extLs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anose="02020603050405020304" pitchFamily="18" charset="0"/>
              <a:buNone/>
            </a:pPr>
            <a:endParaRPr lang="en-US"/>
          </a:p>
        </p:txBody>
      </p:sp>
      <p:sp>
        <p:nvSpPr>
          <p:cNvPr id="9219" name="Rectangle 2"/>
          <p:cNvSpPr>
            <a:spLocks noChangeArrowheads="1"/>
          </p:cNvSpPr>
          <p:nvPr/>
        </p:nvSpPr>
        <p:spPr bwMode="auto">
          <a:xfrm>
            <a:off x="0" y="0"/>
            <a:ext cx="4795838" cy="990600"/>
          </a:xfrm>
          <a:prstGeom prst="rect">
            <a:avLst/>
          </a:prstGeom>
          <a:solidFill>
            <a:srgbClr val="FCBB06"/>
          </a:solidFill>
          <a:ln w="25560" cap="sq">
            <a:solidFill>
              <a:srgbClr val="FCBB06"/>
            </a:solidFill>
            <a:miter lim="800000"/>
            <a:headEnd/>
            <a:tailEnd/>
          </a:ln>
          <a:effectLst/>
          <a:extLs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anose="02020603050405020304" pitchFamily="18" charset="0"/>
              <a:buNone/>
            </a:pPr>
            <a:endParaRPr lang="en-US"/>
          </a:p>
        </p:txBody>
      </p:sp>
      <p:sp>
        <p:nvSpPr>
          <p:cNvPr id="9220" name="Text Box 3"/>
          <p:cNvSpPr txBox="1">
            <a:spLocks noChangeArrowheads="1"/>
          </p:cNvSpPr>
          <p:nvPr/>
        </p:nvSpPr>
        <p:spPr bwMode="auto">
          <a:xfrm>
            <a:off x="0" y="6550025"/>
            <a:ext cx="9144000" cy="292100"/>
          </a:xfrm>
          <a:prstGeom prst="rect">
            <a:avLst/>
          </a:prstGeom>
          <a:solidFill>
            <a:srgbClr val="04064C"/>
          </a:solidFill>
          <a:ln>
            <a:noFill/>
          </a:ln>
          <a:effectLst/>
          <a:extLst>
            <a:ext uri="{91240B29-F687-4F45-9708-019B960494DF}">
              <a14:hiddenLine xmlns:a14="http://schemas.microsoft.com/office/drawing/2010/main" xmlns="" w="9525">
                <a:solidFill>
                  <a:srgbClr val="3465A4"/>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90000" tIns="46800" rIns="90000" bIns="46800">
            <a:spAutoFit/>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9pPr>
          </a:lstStyle>
          <a:p>
            <a:pPr algn="r" eaLnBrk="1" hangingPunct="1">
              <a:spcBef>
                <a:spcPct val="0"/>
              </a:spcBef>
              <a:buClrTx/>
              <a:buFontTx/>
              <a:buNone/>
            </a:pPr>
            <a:endParaRPr lang="en-US" sz="1300" b="1" dirty="0">
              <a:solidFill>
                <a:srgbClr val="FFFFFF"/>
              </a:solidFill>
              <a:latin typeface="Arial" panose="020B0604020202020204" pitchFamily="34" charset="0"/>
            </a:endParaRPr>
          </a:p>
        </p:txBody>
      </p:sp>
      <p:sp>
        <p:nvSpPr>
          <p:cNvPr id="9222" name="Text Box 5"/>
          <p:cNvSpPr txBox="1">
            <a:spLocks noChangeArrowheads="1"/>
          </p:cNvSpPr>
          <p:nvPr/>
        </p:nvSpPr>
        <p:spPr bwMode="auto">
          <a:xfrm>
            <a:off x="190892" y="278766"/>
            <a:ext cx="4396348" cy="43306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3465A4"/>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square" lIns="90000" tIns="46800" rIns="90000" bIns="46800">
            <a:spAutoFit/>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9pPr>
          </a:lstStyle>
          <a:p>
            <a:pPr algn="ctr" eaLnBrk="1" hangingPunct="1">
              <a:spcBef>
                <a:spcPct val="0"/>
              </a:spcBef>
              <a:buClrTx/>
              <a:buFontTx/>
              <a:buNone/>
            </a:pPr>
            <a:r>
              <a:rPr lang="en-US" sz="2200" b="1" dirty="0">
                <a:solidFill>
                  <a:srgbClr val="9D1E23"/>
                </a:solidFill>
                <a:latin typeface="Times New Roman" panose="02020603050405020304" pitchFamily="18" charset="0"/>
                <a:cs typeface="Times New Roman" panose="02020603050405020304" pitchFamily="18" charset="0"/>
              </a:rPr>
              <a:t>Proposed Methodology</a:t>
            </a:r>
          </a:p>
        </p:txBody>
      </p:sp>
      <p:sp>
        <p:nvSpPr>
          <p:cNvPr id="9223" name="Text Box 6"/>
          <p:cNvSpPr txBox="1">
            <a:spLocks noChangeArrowheads="1"/>
          </p:cNvSpPr>
          <p:nvPr/>
        </p:nvSpPr>
        <p:spPr bwMode="auto">
          <a:xfrm>
            <a:off x="14288" y="6553200"/>
            <a:ext cx="547242" cy="34073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3465A4"/>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lIns="90000" tIns="46800" rIns="90000" bIns="46800">
            <a:spAutoFit/>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9pPr>
          </a:lstStyle>
          <a:p>
            <a:pPr eaLnBrk="1" hangingPunct="1">
              <a:spcBef>
                <a:spcPct val="0"/>
              </a:spcBef>
              <a:buClrTx/>
              <a:buFontTx/>
              <a:buNone/>
            </a:pPr>
            <a:r>
              <a:rPr lang="en-US" sz="1600" b="1" dirty="0" smtClean="0">
                <a:solidFill>
                  <a:srgbClr val="FFFFFF"/>
                </a:solidFill>
                <a:latin typeface="Times New Roman" panose="02020603050405020304" pitchFamily="18" charset="0"/>
                <a:cs typeface="Times New Roman" panose="02020603050405020304" pitchFamily="18" charset="0"/>
              </a:rPr>
              <a:t>7/12</a:t>
            </a:r>
            <a:endParaRPr lang="en-US" sz="1600" b="1" dirty="0">
              <a:solidFill>
                <a:srgbClr val="FFFFFF"/>
              </a:solidFill>
              <a:latin typeface="Times New Roman" panose="02020603050405020304" pitchFamily="18" charset="0"/>
              <a:cs typeface="Times New Roman" panose="02020603050405020304" pitchFamily="18" charset="0"/>
            </a:endParaRPr>
          </a:p>
        </p:txBody>
      </p:sp>
      <p:sp>
        <p:nvSpPr>
          <p:cNvPr id="8" name="Rectangle 7"/>
          <p:cNvSpPr/>
          <p:nvPr/>
        </p:nvSpPr>
        <p:spPr>
          <a:xfrm>
            <a:off x="0" y="990600"/>
            <a:ext cx="9144000" cy="4801314"/>
          </a:xfrm>
          <a:prstGeom prst="rect">
            <a:avLst/>
          </a:prstGeom>
        </p:spPr>
        <p:txBody>
          <a:bodyPr wrap="square">
            <a:spAutoFit/>
          </a:bodyPr>
          <a:lstStyle/>
          <a:p>
            <a:pPr algn="just">
              <a:buFont typeface="Wingdings" pitchFamily="2" charset="2"/>
              <a:buChar char="Ø"/>
            </a:pPr>
            <a:r>
              <a:rPr lang="en-US" dirty="0">
                <a:solidFill>
                  <a:schemeClr val="tx1"/>
                </a:solidFill>
                <a:latin typeface="Times New Roman" pitchFamily="18" charset="0"/>
                <a:cs typeface="Times New Roman" pitchFamily="18" charset="0"/>
              </a:rPr>
              <a:t>     As new and advanced ideas are applied in biomedical applications, this project can be well     	used in biomedical field. </a:t>
            </a:r>
          </a:p>
          <a:p>
            <a:pPr algn="just"/>
            <a:endParaRPr lang="en-US" dirty="0">
              <a:solidFill>
                <a:schemeClr val="tx1"/>
              </a:solidFill>
              <a:latin typeface="Times New Roman" pitchFamily="18" charset="0"/>
              <a:cs typeface="Times New Roman" pitchFamily="18" charset="0"/>
            </a:endParaRPr>
          </a:p>
          <a:p>
            <a:pPr algn="just">
              <a:buFont typeface="Wingdings" pitchFamily="2" charset="2"/>
              <a:buChar char="Ø"/>
            </a:pPr>
            <a:r>
              <a:rPr lang="en-US" dirty="0">
                <a:solidFill>
                  <a:schemeClr val="tx1"/>
                </a:solidFill>
                <a:latin typeface="Times New Roman" pitchFamily="18" charset="0"/>
                <a:cs typeface="Times New Roman" pitchFamily="18" charset="0"/>
              </a:rPr>
              <a:t>     A large population of our country are of aged people and they are prone to life-threatening </a:t>
            </a:r>
            <a:r>
              <a:rPr lang="en-US" dirty="0" smtClean="0">
                <a:solidFill>
                  <a:schemeClr val="tx1"/>
                </a:solidFill>
                <a:latin typeface="Times New Roman" pitchFamily="18" charset="0"/>
                <a:cs typeface="Times New Roman" pitchFamily="18" charset="0"/>
              </a:rPr>
              <a:t> 	diseases</a:t>
            </a:r>
            <a:r>
              <a:rPr lang="en-US" dirty="0">
                <a:solidFill>
                  <a:schemeClr val="tx1"/>
                </a:solidFill>
                <a:latin typeface="Times New Roman" pitchFamily="18" charset="0"/>
                <a:cs typeface="Times New Roman" pitchFamily="18" charset="0"/>
              </a:rPr>
              <a:t>. </a:t>
            </a:r>
          </a:p>
          <a:p>
            <a:pPr algn="just">
              <a:buFont typeface="Wingdings" pitchFamily="2" charset="2"/>
              <a:buChar char="Ø"/>
            </a:pPr>
            <a:endParaRPr lang="en-US" dirty="0">
              <a:solidFill>
                <a:schemeClr val="tx1"/>
              </a:solidFill>
              <a:latin typeface="Times New Roman" pitchFamily="18" charset="0"/>
              <a:cs typeface="Times New Roman" pitchFamily="18" charset="0"/>
            </a:endParaRPr>
          </a:p>
          <a:p>
            <a:pPr algn="just">
              <a:buFont typeface="Wingdings" pitchFamily="2" charset="2"/>
              <a:buChar char="Ø"/>
            </a:pPr>
            <a:r>
              <a:rPr lang="en-US" dirty="0">
                <a:solidFill>
                  <a:schemeClr val="tx1"/>
                </a:solidFill>
              </a:rPr>
              <a:t>     In addition, due to the increasing number of vehicles on roads and because of the poor </a:t>
            </a:r>
            <a:r>
              <a:rPr lang="en-US" dirty="0" smtClean="0">
                <a:solidFill>
                  <a:schemeClr val="tx1"/>
                </a:solidFill>
              </a:rPr>
              <a:t>	road </a:t>
            </a:r>
            <a:r>
              <a:rPr lang="en-US" dirty="0">
                <a:solidFill>
                  <a:schemeClr val="tx1"/>
                </a:solidFill>
              </a:rPr>
              <a:t>maintenance, timely access to hospitals is a major challenge in our </a:t>
            </a:r>
            <a:r>
              <a:rPr lang="en-US" dirty="0" smtClean="0">
                <a:solidFill>
                  <a:schemeClr val="tx1"/>
                </a:solidFill>
              </a:rPr>
              <a:t>country.</a:t>
            </a:r>
          </a:p>
          <a:p>
            <a:pPr algn="just"/>
            <a:endParaRPr lang="en-US" dirty="0" smtClean="0">
              <a:solidFill>
                <a:schemeClr val="tx1"/>
              </a:solidFill>
            </a:endParaRPr>
          </a:p>
          <a:p>
            <a:pPr algn="just">
              <a:buFont typeface="Wingdings" pitchFamily="2" charset="2"/>
              <a:buChar char="Ø"/>
            </a:pPr>
            <a:r>
              <a:rPr lang="en-US" dirty="0" smtClean="0">
                <a:solidFill>
                  <a:schemeClr val="tx1"/>
                </a:solidFill>
              </a:rPr>
              <a:t>     The </a:t>
            </a:r>
            <a:r>
              <a:rPr lang="en-US" dirty="0">
                <a:solidFill>
                  <a:schemeClr val="tx1"/>
                </a:solidFill>
              </a:rPr>
              <a:t>proposed work aims at developing a manned ambulance vehicle that can circumvent </a:t>
            </a:r>
            <a:r>
              <a:rPr lang="en-US" dirty="0" smtClean="0">
                <a:solidFill>
                  <a:schemeClr val="tx1"/>
                </a:solidFill>
              </a:rPr>
              <a:t>  	the  heavy </a:t>
            </a:r>
            <a:r>
              <a:rPr lang="en-US" dirty="0">
                <a:solidFill>
                  <a:schemeClr val="tx1"/>
                </a:solidFill>
              </a:rPr>
              <a:t>traffic by airlifting the vehicle.</a:t>
            </a:r>
          </a:p>
          <a:p>
            <a:pPr algn="just">
              <a:buFont typeface="Wingdings" pitchFamily="2" charset="2"/>
              <a:buChar char="Ø"/>
            </a:pPr>
            <a:endParaRPr lang="en-US" dirty="0">
              <a:solidFill>
                <a:schemeClr val="tx1"/>
              </a:solidFill>
            </a:endParaRPr>
          </a:p>
          <a:p>
            <a:pPr algn="just">
              <a:buFont typeface="Wingdings" pitchFamily="2" charset="2"/>
              <a:buChar char="Ø"/>
            </a:pPr>
            <a:r>
              <a:rPr lang="en-US" dirty="0">
                <a:solidFill>
                  <a:schemeClr val="tx1"/>
                </a:solidFill>
              </a:rPr>
              <a:t>     	By using </a:t>
            </a:r>
            <a:r>
              <a:rPr lang="en-US" dirty="0" err="1">
                <a:solidFill>
                  <a:schemeClr val="tx1"/>
                </a:solidFill>
              </a:rPr>
              <a:t>loT</a:t>
            </a:r>
            <a:r>
              <a:rPr lang="en-US" dirty="0">
                <a:solidFill>
                  <a:schemeClr val="tx1"/>
                </a:solidFill>
              </a:rPr>
              <a:t> technology as a solution to such situations, we can reach the hospital quickly 	and help the patients</a:t>
            </a:r>
          </a:p>
          <a:p>
            <a:pPr algn="just">
              <a:buFont typeface="Wingdings" pitchFamily="2" charset="2"/>
              <a:buChar char="Ø"/>
            </a:pPr>
            <a:endParaRPr lang="en-US" dirty="0">
              <a:solidFill>
                <a:schemeClr val="tx1"/>
              </a:solidFill>
              <a:latin typeface="Times New Roman" pitchFamily="18" charset="0"/>
              <a:cs typeface="Times New Roman" pitchFamily="18" charset="0"/>
            </a:endParaRPr>
          </a:p>
          <a:p>
            <a:pPr algn="just">
              <a:buFont typeface="Wingdings" pitchFamily="2" charset="2"/>
              <a:buChar char="Ø"/>
            </a:pPr>
            <a:r>
              <a:rPr lang="en-US" dirty="0">
                <a:solidFill>
                  <a:schemeClr val="tx1"/>
                </a:solidFill>
                <a:latin typeface="Times New Roman" pitchFamily="18" charset="0"/>
                <a:cs typeface="Times New Roman" pitchFamily="18" charset="0"/>
              </a:rPr>
              <a:t>     </a:t>
            </a:r>
            <a:r>
              <a:rPr lang="en-US" dirty="0">
                <a:solidFill>
                  <a:schemeClr val="tx1"/>
                </a:solidFill>
              </a:rPr>
              <a:t>A helium gas buoyancy balloon is added to the bottom of this vehicle, so this vehicle is able 	to float in water and can easily go to its destination even in water.</a:t>
            </a:r>
          </a:p>
        </p:txBody>
      </p:sp>
    </p:spTree>
    <p:extLst>
      <p:ext uri="{BB962C8B-B14F-4D97-AF65-F5344CB8AC3E}">
        <p14:creationId xmlns:p14="http://schemas.microsoft.com/office/powerpoint/2010/main" xmlns="" val="1598616212"/>
      </p:ext>
    </p:extLst>
  </p:cSld>
  <p:clrMapOvr>
    <a:masterClrMapping/>
  </p:clrMapOvr>
  <p:transition spd="med"/>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ChangeArrowheads="1"/>
          </p:cNvSpPr>
          <p:nvPr/>
        </p:nvSpPr>
        <p:spPr bwMode="auto">
          <a:xfrm>
            <a:off x="4800600" y="0"/>
            <a:ext cx="4343400" cy="990600"/>
          </a:xfrm>
          <a:prstGeom prst="rect">
            <a:avLst/>
          </a:prstGeom>
          <a:solidFill>
            <a:srgbClr val="FDCF51"/>
          </a:solidFill>
          <a:ln w="25560" cap="sq">
            <a:solidFill>
              <a:srgbClr val="FDCF51"/>
            </a:solidFill>
            <a:miter lim="800000"/>
            <a:headEnd/>
            <a:tailEnd/>
          </a:ln>
          <a:effectLst/>
          <a:extLs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anose="02020603050405020304" pitchFamily="18" charset="0"/>
              <a:buNone/>
            </a:pPr>
            <a:endParaRPr lang="en-US"/>
          </a:p>
        </p:txBody>
      </p:sp>
      <p:sp>
        <p:nvSpPr>
          <p:cNvPr id="9219" name="Rectangle 2"/>
          <p:cNvSpPr>
            <a:spLocks noChangeArrowheads="1"/>
          </p:cNvSpPr>
          <p:nvPr/>
        </p:nvSpPr>
        <p:spPr bwMode="auto">
          <a:xfrm>
            <a:off x="0" y="0"/>
            <a:ext cx="4795838" cy="990600"/>
          </a:xfrm>
          <a:prstGeom prst="rect">
            <a:avLst/>
          </a:prstGeom>
          <a:solidFill>
            <a:srgbClr val="FCBB06"/>
          </a:solidFill>
          <a:ln w="25560" cap="sq">
            <a:solidFill>
              <a:srgbClr val="FCBB06"/>
            </a:solidFill>
            <a:miter lim="800000"/>
            <a:headEnd/>
            <a:tailEnd/>
          </a:ln>
          <a:effectLst/>
          <a:extLs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anose="02020603050405020304" pitchFamily="18" charset="0"/>
              <a:buNone/>
            </a:pPr>
            <a:endParaRPr lang="en-US"/>
          </a:p>
        </p:txBody>
      </p:sp>
      <p:sp>
        <p:nvSpPr>
          <p:cNvPr id="9220" name="Text Box 3"/>
          <p:cNvSpPr txBox="1">
            <a:spLocks noChangeArrowheads="1"/>
          </p:cNvSpPr>
          <p:nvPr/>
        </p:nvSpPr>
        <p:spPr bwMode="auto">
          <a:xfrm>
            <a:off x="0" y="6550025"/>
            <a:ext cx="9144000" cy="292100"/>
          </a:xfrm>
          <a:prstGeom prst="rect">
            <a:avLst/>
          </a:prstGeom>
          <a:solidFill>
            <a:srgbClr val="04064C"/>
          </a:solidFill>
          <a:ln>
            <a:noFill/>
          </a:ln>
          <a:effectLst/>
          <a:extLst>
            <a:ext uri="{91240B29-F687-4F45-9708-019B960494DF}">
              <a14:hiddenLine xmlns:a14="http://schemas.microsoft.com/office/drawing/2010/main" xmlns="" w="9525">
                <a:solidFill>
                  <a:srgbClr val="3465A4"/>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90000" tIns="46800" rIns="90000" bIns="46800">
            <a:spAutoFit/>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9pPr>
          </a:lstStyle>
          <a:p>
            <a:pPr algn="r" eaLnBrk="1" hangingPunct="1">
              <a:spcBef>
                <a:spcPct val="0"/>
              </a:spcBef>
              <a:buClrTx/>
              <a:buFontTx/>
              <a:buNone/>
            </a:pPr>
            <a:endParaRPr lang="en-US" sz="1300" b="1" dirty="0">
              <a:solidFill>
                <a:srgbClr val="FFFFFF"/>
              </a:solidFill>
              <a:latin typeface="Arial" panose="020B0604020202020204" pitchFamily="34" charset="0"/>
            </a:endParaRPr>
          </a:p>
        </p:txBody>
      </p:sp>
      <p:sp>
        <p:nvSpPr>
          <p:cNvPr id="9222" name="Text Box 5"/>
          <p:cNvSpPr txBox="1">
            <a:spLocks noChangeArrowheads="1"/>
          </p:cNvSpPr>
          <p:nvPr/>
        </p:nvSpPr>
        <p:spPr bwMode="auto">
          <a:xfrm>
            <a:off x="14288" y="278766"/>
            <a:ext cx="4914508" cy="43306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3465A4"/>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square" lIns="90000" tIns="46800" rIns="90000" bIns="46800">
            <a:spAutoFit/>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9pPr>
          </a:lstStyle>
          <a:p>
            <a:pPr algn="ctr" eaLnBrk="1" hangingPunct="1">
              <a:spcBef>
                <a:spcPct val="0"/>
              </a:spcBef>
              <a:buClrTx/>
              <a:buFontTx/>
              <a:buNone/>
            </a:pPr>
            <a:r>
              <a:rPr lang="en-US" sz="2200" b="1" dirty="0">
                <a:solidFill>
                  <a:srgbClr val="9D1E23"/>
                </a:solidFill>
                <a:latin typeface="Times New Roman" panose="02020603050405020304" pitchFamily="18" charset="0"/>
                <a:cs typeface="Times New Roman" panose="02020603050405020304" pitchFamily="18" charset="0"/>
              </a:rPr>
              <a:t>Introduction to simulation tools used</a:t>
            </a:r>
          </a:p>
        </p:txBody>
      </p:sp>
      <p:sp>
        <p:nvSpPr>
          <p:cNvPr id="9223" name="Text Box 6"/>
          <p:cNvSpPr txBox="1">
            <a:spLocks noChangeArrowheads="1"/>
          </p:cNvSpPr>
          <p:nvPr/>
        </p:nvSpPr>
        <p:spPr bwMode="auto">
          <a:xfrm>
            <a:off x="14288" y="6553200"/>
            <a:ext cx="547242" cy="34073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3465A4"/>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lIns="90000" tIns="46800" rIns="90000" bIns="46800">
            <a:spAutoFit/>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9pPr>
          </a:lstStyle>
          <a:p>
            <a:pPr eaLnBrk="1" hangingPunct="1">
              <a:spcBef>
                <a:spcPct val="0"/>
              </a:spcBef>
              <a:buClrTx/>
              <a:buFontTx/>
              <a:buNone/>
            </a:pPr>
            <a:r>
              <a:rPr lang="en-US" sz="1600" b="1" dirty="0" smtClean="0">
                <a:solidFill>
                  <a:srgbClr val="FFFFFF"/>
                </a:solidFill>
                <a:latin typeface="Times New Roman" panose="02020603050405020304" pitchFamily="18" charset="0"/>
                <a:cs typeface="Times New Roman" panose="02020603050405020304" pitchFamily="18" charset="0"/>
              </a:rPr>
              <a:t>8/12</a:t>
            </a:r>
            <a:endParaRPr lang="en-US" sz="1600" b="1" dirty="0">
              <a:solidFill>
                <a:srgbClr val="FFFFFF"/>
              </a:solidFill>
              <a:latin typeface="Times New Roman" panose="02020603050405020304" pitchFamily="18" charset="0"/>
              <a:cs typeface="Times New Roman" panose="02020603050405020304" pitchFamily="18" charset="0"/>
            </a:endParaRPr>
          </a:p>
        </p:txBody>
      </p:sp>
      <p:sp>
        <p:nvSpPr>
          <p:cNvPr id="8" name="Rectangle 7"/>
          <p:cNvSpPr/>
          <p:nvPr/>
        </p:nvSpPr>
        <p:spPr>
          <a:xfrm>
            <a:off x="1437957" y="1524000"/>
            <a:ext cx="6019799" cy="3139321"/>
          </a:xfrm>
          <a:prstGeom prst="rect">
            <a:avLst/>
          </a:prstGeom>
        </p:spPr>
        <p:txBody>
          <a:bodyPr wrap="square">
            <a:spAutoFit/>
          </a:bodyPr>
          <a:lstStyle/>
          <a:p>
            <a:pPr>
              <a:buFont typeface="Wingdings" pitchFamily="2" charset="2"/>
              <a:buChar char="Ø"/>
            </a:pPr>
            <a:r>
              <a:rPr lang="en-GB" dirty="0">
                <a:solidFill>
                  <a:schemeClr val="tx1"/>
                </a:solidFill>
                <a:latin typeface="Times New Roman" pitchFamily="18" charset="0"/>
                <a:cs typeface="Times New Roman" pitchFamily="18" charset="0"/>
              </a:rPr>
              <a:t>A protype of the ambulance will be designed and developed. </a:t>
            </a:r>
          </a:p>
          <a:p>
            <a:pPr>
              <a:buFont typeface="Wingdings" pitchFamily="2" charset="2"/>
              <a:buChar char="Ø"/>
            </a:pPr>
            <a:endParaRPr lang="en-GB" dirty="0">
              <a:solidFill>
                <a:schemeClr val="tx1"/>
              </a:solidFill>
              <a:latin typeface="Times New Roman" pitchFamily="18" charset="0"/>
              <a:cs typeface="Times New Roman" pitchFamily="18" charset="0"/>
            </a:endParaRPr>
          </a:p>
          <a:p>
            <a:pPr>
              <a:buFont typeface="Wingdings" pitchFamily="2" charset="2"/>
              <a:buChar char="Ø"/>
            </a:pPr>
            <a:r>
              <a:rPr lang="en-GB" dirty="0">
                <a:solidFill>
                  <a:schemeClr val="tx1"/>
                </a:solidFill>
                <a:latin typeface="Times New Roman" pitchFamily="18" charset="0"/>
                <a:cs typeface="Times New Roman" pitchFamily="18" charset="0"/>
              </a:rPr>
              <a:t>Tinkercad .–this is used for simulate and create a code for Arduino  sensors. </a:t>
            </a:r>
          </a:p>
          <a:p>
            <a:pPr>
              <a:buFont typeface="Wingdings" pitchFamily="2" charset="2"/>
              <a:buChar char="Ø"/>
            </a:pPr>
            <a:endParaRPr lang="en-GB" dirty="0">
              <a:solidFill>
                <a:schemeClr val="tx1"/>
              </a:solidFill>
              <a:latin typeface="Times New Roman" pitchFamily="18" charset="0"/>
              <a:cs typeface="Times New Roman" pitchFamily="18" charset="0"/>
            </a:endParaRPr>
          </a:p>
          <a:p>
            <a:pPr>
              <a:buFont typeface="Wingdings" pitchFamily="2" charset="2"/>
              <a:buChar char="Ø"/>
            </a:pPr>
            <a:endParaRPr lang="en-GB" dirty="0">
              <a:solidFill>
                <a:schemeClr val="tx1"/>
              </a:solidFill>
              <a:latin typeface="Times New Roman" pitchFamily="18" charset="0"/>
              <a:cs typeface="Times New Roman" pitchFamily="18" charset="0"/>
            </a:endParaRPr>
          </a:p>
          <a:p>
            <a:pPr>
              <a:buFont typeface="Wingdings" pitchFamily="2" charset="2"/>
              <a:buChar char="Ø"/>
            </a:pPr>
            <a:endParaRPr lang="en-GB" dirty="0">
              <a:solidFill>
                <a:schemeClr val="tx1"/>
              </a:solidFill>
              <a:latin typeface="Times New Roman" pitchFamily="18" charset="0"/>
              <a:cs typeface="Times New Roman" pitchFamily="18" charset="0"/>
            </a:endParaRPr>
          </a:p>
          <a:p>
            <a:pPr>
              <a:buFont typeface="Wingdings" pitchFamily="2" charset="2"/>
              <a:buChar char="Ø"/>
            </a:pPr>
            <a:endParaRPr lang="en-GB" dirty="0">
              <a:solidFill>
                <a:schemeClr val="tx1"/>
              </a:solidFill>
              <a:latin typeface="Times New Roman" pitchFamily="18" charset="0"/>
              <a:cs typeface="Times New Roman" pitchFamily="18" charset="0"/>
            </a:endParaRPr>
          </a:p>
          <a:p>
            <a:pPr>
              <a:buFont typeface="Wingdings" pitchFamily="2" charset="2"/>
              <a:buChar char="Ø"/>
            </a:pPr>
            <a:endParaRPr lang="en-GB" dirty="0">
              <a:solidFill>
                <a:schemeClr val="tx1"/>
              </a:solidFill>
              <a:latin typeface="Times New Roman" pitchFamily="18" charset="0"/>
              <a:cs typeface="Times New Roman" pitchFamily="18" charset="0"/>
            </a:endParaRPr>
          </a:p>
          <a:p>
            <a:pPr>
              <a:buFont typeface="Wingdings" pitchFamily="2" charset="2"/>
              <a:buChar char="Ø"/>
            </a:pPr>
            <a:endParaRPr lang="en-GB" dirty="0">
              <a:solidFill>
                <a:schemeClr val="tx1"/>
              </a:solidFill>
              <a:latin typeface="Times New Roman" pitchFamily="18" charset="0"/>
              <a:cs typeface="Times New Roman" pitchFamily="18" charset="0"/>
            </a:endParaRPr>
          </a:p>
          <a:p>
            <a:pPr>
              <a:buFont typeface="Wingdings" pitchFamily="2" charset="2"/>
              <a:buChar char="Ø"/>
            </a:pPr>
            <a:endParaRPr lang="en-US" dirty="0"/>
          </a:p>
        </p:txBody>
      </p:sp>
      <p:pic>
        <p:nvPicPr>
          <p:cNvPr id="10" name="Picture 9"/>
          <p:cNvPicPr/>
          <p:nvPr/>
        </p:nvPicPr>
        <p:blipFill>
          <a:blip r:embed="rId3" cstate="print"/>
          <a:srcRect/>
          <a:stretch>
            <a:fillRect/>
          </a:stretch>
        </p:blipFill>
        <p:spPr bwMode="auto">
          <a:xfrm>
            <a:off x="5562600" y="5010726"/>
            <a:ext cx="3124200" cy="929521"/>
          </a:xfrm>
          <a:prstGeom prst="rect">
            <a:avLst/>
          </a:prstGeom>
          <a:noFill/>
          <a:ln w="9525">
            <a:noFill/>
            <a:miter lim="800000"/>
            <a:headEnd/>
            <a:tailEnd/>
          </a:ln>
        </p:spPr>
      </p:pic>
      <p:cxnSp>
        <p:nvCxnSpPr>
          <p:cNvPr id="11" name="Straight Arrow Connector 10"/>
          <p:cNvCxnSpPr/>
          <p:nvPr/>
        </p:nvCxnSpPr>
        <p:spPr bwMode="auto">
          <a:xfrm>
            <a:off x="5715000" y="5715000"/>
            <a:ext cx="457200" cy="0"/>
          </a:xfrm>
          <a:prstGeom prst="straightConnector1">
            <a:avLst/>
          </a:prstGeom>
          <a:solidFill>
            <a:srgbClr val="00B8FF"/>
          </a:solidFill>
          <a:ln w="9525" cap="flat" cmpd="sng" algn="ctr">
            <a:solidFill>
              <a:schemeClr val="tx1"/>
            </a:solidFill>
            <a:prstDash val="solid"/>
            <a:round/>
            <a:headEnd type="none" w="med" len="med"/>
            <a:tailEnd type="arrow"/>
          </a:ln>
          <a:effectLst/>
          <a:extLst>
            <a:ext uri="{AF507438-7753-43E0-B8FC-AC1667EBCBE1}">
              <a14:hiddenEffects xmlns:lc="http://schemas.openxmlformats.org/drawingml/2006/lockedCanvas" xmlns:a14="http://schemas.microsoft.com/office/drawing/2010/main" xmlns="">
                <a:effectLst>
                  <a:outerShdw dist="35921" dir="2700000" algn="ctr" rotWithShape="0">
                    <a:schemeClr val="bg2"/>
                  </a:outerShdw>
                </a:effectLst>
              </a14:hiddenEffects>
            </a:ext>
          </a:extLst>
        </p:spPr>
      </p:cxnSp>
    </p:spTree>
    <p:extLst>
      <p:ext uri="{BB962C8B-B14F-4D97-AF65-F5344CB8AC3E}">
        <p14:creationId xmlns:p14="http://schemas.microsoft.com/office/powerpoint/2010/main" xmlns="" val="2082863203"/>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0" y="0"/>
            <a:ext cx="4795838" cy="990600"/>
          </a:xfrm>
          <a:prstGeom prst="rect">
            <a:avLst/>
          </a:prstGeom>
          <a:solidFill>
            <a:srgbClr val="FCBB06"/>
          </a:solidFill>
          <a:ln w="25560" cap="sq">
            <a:solidFill>
              <a:srgbClr val="FCBB06"/>
            </a:solidFill>
            <a:miter lim="800000"/>
            <a:headEnd/>
            <a:tailEnd/>
          </a:ln>
          <a:effectLst/>
          <a:extLs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anose="02020603050405020304" pitchFamily="18" charset="0"/>
              <a:buNone/>
            </a:pPr>
            <a:endParaRPr lang="en-US"/>
          </a:p>
        </p:txBody>
      </p:sp>
      <p:sp>
        <p:nvSpPr>
          <p:cNvPr id="3" name="Rectangle 1"/>
          <p:cNvSpPr>
            <a:spLocks noChangeArrowheads="1"/>
          </p:cNvSpPr>
          <p:nvPr/>
        </p:nvSpPr>
        <p:spPr bwMode="auto">
          <a:xfrm>
            <a:off x="4800600" y="0"/>
            <a:ext cx="4343400" cy="990600"/>
          </a:xfrm>
          <a:prstGeom prst="rect">
            <a:avLst/>
          </a:prstGeom>
          <a:solidFill>
            <a:srgbClr val="FDCF51"/>
          </a:solidFill>
          <a:ln w="25560" cap="sq">
            <a:solidFill>
              <a:srgbClr val="FDCF51"/>
            </a:solidFill>
            <a:miter lim="800000"/>
            <a:headEnd/>
            <a:tailEnd/>
          </a:ln>
          <a:effectLst/>
          <a:extLs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anose="02020603050405020304" pitchFamily="18" charset="0"/>
              <a:buNone/>
            </a:pPr>
            <a:endParaRPr lang="en-US"/>
          </a:p>
        </p:txBody>
      </p:sp>
      <p:sp>
        <p:nvSpPr>
          <p:cNvPr id="4" name="Text Box 3"/>
          <p:cNvSpPr txBox="1">
            <a:spLocks noChangeArrowheads="1"/>
          </p:cNvSpPr>
          <p:nvPr/>
        </p:nvSpPr>
        <p:spPr bwMode="auto">
          <a:xfrm>
            <a:off x="0" y="6550025"/>
            <a:ext cx="9144000" cy="292100"/>
          </a:xfrm>
          <a:prstGeom prst="rect">
            <a:avLst/>
          </a:prstGeom>
          <a:solidFill>
            <a:srgbClr val="04064C"/>
          </a:solidFill>
          <a:ln>
            <a:noFill/>
          </a:ln>
          <a:effectLst/>
          <a:extLst>
            <a:ext uri="{91240B29-F687-4F45-9708-019B960494DF}">
              <a14:hiddenLine xmlns:a14="http://schemas.microsoft.com/office/drawing/2010/main" xmlns="" w="9525">
                <a:solidFill>
                  <a:srgbClr val="3465A4"/>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90000" tIns="46800" rIns="90000" bIns="46800">
            <a:spAutoFit/>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9pPr>
          </a:lstStyle>
          <a:p>
            <a:pPr algn="r" eaLnBrk="1" hangingPunct="1">
              <a:spcBef>
                <a:spcPct val="0"/>
              </a:spcBef>
              <a:buClrTx/>
            </a:pPr>
            <a:endParaRPr lang="en-US" altLang="en-US" sz="1300" b="1" dirty="0">
              <a:solidFill>
                <a:srgbClr val="FFFFFF"/>
              </a:solidFill>
              <a:latin typeface="Arial" panose="020B0604020202020204" pitchFamily="34" charset="0"/>
            </a:endParaRPr>
          </a:p>
        </p:txBody>
      </p:sp>
      <p:sp>
        <p:nvSpPr>
          <p:cNvPr id="5" name="Text Box 5"/>
          <p:cNvSpPr txBox="1">
            <a:spLocks noChangeArrowheads="1"/>
          </p:cNvSpPr>
          <p:nvPr/>
        </p:nvSpPr>
        <p:spPr bwMode="auto">
          <a:xfrm>
            <a:off x="14288" y="278766"/>
            <a:ext cx="2881312" cy="43306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3465A4"/>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square" lIns="90000" tIns="46800" rIns="90000" bIns="46800">
            <a:spAutoFit/>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9pPr>
          </a:lstStyle>
          <a:p>
            <a:pPr algn="ctr" eaLnBrk="1" hangingPunct="1">
              <a:spcBef>
                <a:spcPct val="0"/>
              </a:spcBef>
              <a:buClrTx/>
              <a:buFontTx/>
              <a:buNone/>
            </a:pPr>
            <a:r>
              <a:rPr lang="en-US" sz="2200" b="1" dirty="0" smtClean="0">
                <a:solidFill>
                  <a:srgbClr val="9D1E23"/>
                </a:solidFill>
                <a:latin typeface="Times New Roman" panose="02020603050405020304" pitchFamily="18" charset="0"/>
                <a:cs typeface="Times New Roman" panose="02020603050405020304" pitchFamily="18" charset="0"/>
              </a:rPr>
              <a:t>	Work Done</a:t>
            </a:r>
            <a:endParaRPr lang="en-US" sz="2200" b="1" dirty="0">
              <a:solidFill>
                <a:srgbClr val="9D1E23"/>
              </a:solidFill>
              <a:latin typeface="Times New Roman" panose="02020603050405020304" pitchFamily="18" charset="0"/>
              <a:cs typeface="Times New Roman" panose="02020603050405020304" pitchFamily="18" charset="0"/>
            </a:endParaRPr>
          </a:p>
        </p:txBody>
      </p:sp>
      <p:pic>
        <p:nvPicPr>
          <p:cNvPr id="1026" name="Picture 2"/>
          <p:cNvPicPr>
            <a:picLocks noChangeAspect="1" noChangeArrowheads="1"/>
          </p:cNvPicPr>
          <p:nvPr/>
        </p:nvPicPr>
        <p:blipFill>
          <a:blip r:embed="rId2" cstate="print"/>
          <a:srcRect/>
          <a:stretch>
            <a:fillRect/>
          </a:stretch>
        </p:blipFill>
        <p:spPr bwMode="auto">
          <a:xfrm>
            <a:off x="0" y="1143000"/>
            <a:ext cx="4133850" cy="1771650"/>
          </a:xfrm>
          <a:prstGeom prst="rect">
            <a:avLst/>
          </a:prstGeom>
          <a:noFill/>
          <a:ln w="9525">
            <a:noFill/>
            <a:miter lim="800000"/>
            <a:headEnd/>
            <a:tailEnd/>
          </a:ln>
        </p:spPr>
      </p:pic>
      <p:pic>
        <p:nvPicPr>
          <p:cNvPr id="1027" name="Picture 3"/>
          <p:cNvPicPr>
            <a:picLocks noChangeAspect="1" noChangeArrowheads="1"/>
          </p:cNvPicPr>
          <p:nvPr/>
        </p:nvPicPr>
        <p:blipFill>
          <a:blip r:embed="rId3" cstate="print"/>
          <a:srcRect/>
          <a:stretch>
            <a:fillRect/>
          </a:stretch>
        </p:blipFill>
        <p:spPr bwMode="auto">
          <a:xfrm>
            <a:off x="3657600" y="914400"/>
            <a:ext cx="5486400" cy="3100388"/>
          </a:xfrm>
          <a:prstGeom prst="rect">
            <a:avLst/>
          </a:prstGeom>
          <a:noFill/>
          <a:ln w="9525">
            <a:noFill/>
            <a:miter lim="800000"/>
            <a:headEnd/>
            <a:tailEnd/>
          </a:ln>
        </p:spPr>
      </p:pic>
      <p:pic>
        <p:nvPicPr>
          <p:cNvPr id="9" name="Picture 4"/>
          <p:cNvPicPr>
            <a:picLocks noChangeAspect="1" noChangeArrowheads="1"/>
          </p:cNvPicPr>
          <p:nvPr/>
        </p:nvPicPr>
        <p:blipFill>
          <a:blip r:embed="rId4" cstate="print"/>
          <a:srcRect/>
          <a:stretch>
            <a:fillRect/>
          </a:stretch>
        </p:blipFill>
        <p:spPr bwMode="auto">
          <a:xfrm>
            <a:off x="1600200" y="4495800"/>
            <a:ext cx="6162675" cy="1885950"/>
          </a:xfrm>
          <a:prstGeom prst="rect">
            <a:avLst/>
          </a:prstGeom>
          <a:noFill/>
          <a:ln w="9525">
            <a:noFill/>
            <a:miter lim="800000"/>
            <a:headEnd/>
            <a:tailEnd/>
          </a:ln>
        </p:spPr>
      </p:pic>
      <p:sp>
        <p:nvSpPr>
          <p:cNvPr id="10" name="Text Box 6"/>
          <p:cNvSpPr txBox="1">
            <a:spLocks noChangeArrowheads="1"/>
          </p:cNvSpPr>
          <p:nvPr/>
        </p:nvSpPr>
        <p:spPr bwMode="auto">
          <a:xfrm>
            <a:off x="14288" y="6553200"/>
            <a:ext cx="547242" cy="34073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3465A4"/>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lIns="90000" tIns="46800" rIns="90000" bIns="46800">
            <a:spAutoFit/>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9pPr>
          </a:lstStyle>
          <a:p>
            <a:pPr eaLnBrk="1" hangingPunct="1">
              <a:spcBef>
                <a:spcPct val="0"/>
              </a:spcBef>
              <a:buClrTx/>
              <a:buFontTx/>
              <a:buNone/>
            </a:pPr>
            <a:r>
              <a:rPr lang="en-US" sz="1600" b="1" dirty="0" smtClean="0">
                <a:solidFill>
                  <a:srgbClr val="FFFFFF"/>
                </a:solidFill>
                <a:latin typeface="Times New Roman" panose="02020603050405020304" pitchFamily="18" charset="0"/>
                <a:cs typeface="Times New Roman" panose="02020603050405020304" pitchFamily="18" charset="0"/>
              </a:rPr>
              <a:t>9/12</a:t>
            </a:r>
            <a:endParaRPr lang="en-US" sz="1600" b="1" dirty="0">
              <a:solidFill>
                <a:srgbClr val="FFFFFF"/>
              </a:solidFill>
              <a:latin typeface="Times New Roman" panose="02020603050405020304" pitchFamily="18" charset="0"/>
              <a:cs typeface="Times New Roman" panose="02020603050405020304" pitchFamily="18" charset="0"/>
            </a:endParaRPr>
          </a:p>
        </p:txBody>
      </p:sp>
      <p:sp>
        <p:nvSpPr>
          <p:cNvPr id="13" name="Minus 12"/>
          <p:cNvSpPr/>
          <p:nvPr/>
        </p:nvSpPr>
        <p:spPr bwMode="auto">
          <a:xfrm>
            <a:off x="533400" y="2438400"/>
            <a:ext cx="685800" cy="228600"/>
          </a:xfrm>
          <a:prstGeom prst="mathMinus">
            <a:avLst/>
          </a:prstGeom>
          <a:solidFill>
            <a:schemeClr val="bg2"/>
          </a:solidFill>
          <a:ln w="9525" cap="flat" cmpd="sng" algn="ctr">
            <a:solidFill>
              <a:schemeClr val="bg2">
                <a:lumMod val="20000"/>
                <a:lumOff val="80000"/>
              </a:schemeClr>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pPr>
            <a:endParaRPr kumimoji="0" lang="en-US" sz="1800" b="0" i="0" u="none" strike="noStrike" cap="none" normalizeH="0" baseline="0" smtClean="0">
              <a:ln>
                <a:noFill/>
              </a:ln>
              <a:solidFill>
                <a:schemeClr val="bg1"/>
              </a:solidFill>
              <a:effectLst/>
              <a:latin typeface="Calibri" panose="020F0502020204030204" pitchFamily="34" charset="0"/>
              <a:cs typeface="Arial" panose="020B0604020202020204" pitchFamily="34" charset="0"/>
            </a:endParaRPr>
          </a:p>
        </p:txBody>
      </p:sp>
      <p:sp>
        <p:nvSpPr>
          <p:cNvPr id="14" name="Minus 13"/>
          <p:cNvSpPr/>
          <p:nvPr/>
        </p:nvSpPr>
        <p:spPr bwMode="auto">
          <a:xfrm>
            <a:off x="2362200" y="2362200"/>
            <a:ext cx="685800" cy="228600"/>
          </a:xfrm>
          <a:prstGeom prst="mathMinus">
            <a:avLst/>
          </a:prstGeom>
          <a:solidFill>
            <a:schemeClr val="bg2"/>
          </a:solidFill>
          <a:ln w="9525" cap="flat" cmpd="sng" algn="ctr">
            <a:solidFill>
              <a:schemeClr val="bg2"/>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pPr>
            <a:endParaRPr kumimoji="0" lang="en-US" sz="1800" b="0" i="0" u="none" strike="noStrike" cap="none" normalizeH="0" baseline="0" smtClean="0">
              <a:ln>
                <a:noFill/>
              </a:ln>
              <a:solidFill>
                <a:schemeClr val="bg1"/>
              </a:solidFill>
              <a:effectLst/>
              <a:latin typeface="Calibri" panose="020F0502020204030204" pitchFamily="34" charset="0"/>
              <a:cs typeface="Arial" panose="020B0604020202020204" pitchFamily="34" charset="0"/>
            </a:endParaRPr>
          </a:p>
        </p:txBody>
      </p:sp>
      <p:sp>
        <p:nvSpPr>
          <p:cNvPr id="15" name="Minus 14"/>
          <p:cNvSpPr/>
          <p:nvPr/>
        </p:nvSpPr>
        <p:spPr bwMode="auto">
          <a:xfrm>
            <a:off x="7086600" y="1905000"/>
            <a:ext cx="762000" cy="228600"/>
          </a:xfrm>
          <a:prstGeom prst="mathMinus">
            <a:avLst/>
          </a:prstGeom>
          <a:solidFill>
            <a:schemeClr val="bg2"/>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pPr>
            <a:endParaRPr kumimoji="0" lang="en-US" sz="1800" b="0" i="0" u="none" strike="noStrike" cap="none" normalizeH="0" baseline="0" smtClean="0">
              <a:ln>
                <a:noFill/>
              </a:ln>
              <a:solidFill>
                <a:schemeClr val="bg1"/>
              </a:solidFill>
              <a:effectLst/>
              <a:latin typeface="Calibri" panose="020F0502020204030204" pitchFamily="34" charset="0"/>
              <a:cs typeface="Arial" panose="020B0604020202020204" pitchFamily="34" charset="0"/>
            </a:endParaRPr>
          </a:p>
        </p:txBody>
      </p:sp>
      <p:sp>
        <p:nvSpPr>
          <p:cNvPr id="16" name="Minus 15"/>
          <p:cNvSpPr/>
          <p:nvPr/>
        </p:nvSpPr>
        <p:spPr bwMode="auto">
          <a:xfrm>
            <a:off x="7239000" y="3352800"/>
            <a:ext cx="609600" cy="228600"/>
          </a:xfrm>
          <a:prstGeom prst="mathMinus">
            <a:avLst/>
          </a:prstGeom>
          <a:solidFill>
            <a:schemeClr val="bg2"/>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pPr>
            <a:endParaRPr kumimoji="0" lang="en-US" sz="1800" b="0" i="0" u="none" strike="noStrike" cap="none" normalizeH="0" baseline="0" smtClean="0">
              <a:ln>
                <a:noFill/>
              </a:ln>
              <a:solidFill>
                <a:schemeClr val="bg1"/>
              </a:solidFill>
              <a:effectLst/>
              <a:latin typeface="Calibri" panose="020F0502020204030204" pitchFamily="34" charset="0"/>
              <a:cs typeface="Arial" panose="020B0604020202020204" pitchFamily="34" charset="0"/>
            </a:endParaRPr>
          </a:p>
        </p:txBody>
      </p:sp>
      <p:sp>
        <p:nvSpPr>
          <p:cNvPr id="17" name="Minus 16"/>
          <p:cNvSpPr/>
          <p:nvPr/>
        </p:nvSpPr>
        <p:spPr bwMode="auto">
          <a:xfrm>
            <a:off x="5181600" y="3429000"/>
            <a:ext cx="457200" cy="228600"/>
          </a:xfrm>
          <a:prstGeom prst="mathMinus">
            <a:avLst/>
          </a:prstGeom>
          <a:solidFill>
            <a:schemeClr val="bg2"/>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pPr>
            <a:endParaRPr kumimoji="0" lang="en-US" sz="1800" b="0" i="0" u="none" strike="noStrike" cap="none" normalizeH="0" baseline="0" smtClean="0">
              <a:ln>
                <a:noFill/>
              </a:ln>
              <a:solidFill>
                <a:schemeClr val="bg1"/>
              </a:solidFill>
              <a:effectLst/>
              <a:latin typeface="Calibri" panose="020F0502020204030204" pitchFamily="34" charset="0"/>
              <a:cs typeface="Arial" panose="020B0604020202020204" pitchFamily="34" charset="0"/>
            </a:endParaRPr>
          </a:p>
        </p:txBody>
      </p:sp>
      <p:sp>
        <p:nvSpPr>
          <p:cNvPr id="18" name="Minus 17"/>
          <p:cNvSpPr/>
          <p:nvPr/>
        </p:nvSpPr>
        <p:spPr bwMode="auto">
          <a:xfrm>
            <a:off x="4953000" y="1828800"/>
            <a:ext cx="457200" cy="228600"/>
          </a:xfrm>
          <a:prstGeom prst="mathMinus">
            <a:avLst/>
          </a:prstGeom>
          <a:solidFill>
            <a:schemeClr val="bg2"/>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pPr>
            <a:endParaRPr kumimoji="0" lang="en-US" sz="1800" b="0" i="0" u="none" strike="noStrike" cap="none" normalizeH="0" baseline="0" smtClean="0">
              <a:ln>
                <a:noFill/>
              </a:ln>
              <a:solidFill>
                <a:schemeClr val="bg1"/>
              </a:solidFill>
              <a:effectLst/>
              <a:latin typeface="Calibri" panose="020F0502020204030204" pitchFamily="34" charset="0"/>
              <a:cs typeface="Arial" panose="020B0604020202020204"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Calibri"/>
        <a:ea typeface="Droid Sans Fallback"/>
        <a:cs typeface="Droid Sans Fallback"/>
      </a:majorFont>
      <a:minorFont>
        <a:latin typeface="Calibri"/>
        <a:ea typeface="Droid Sans Fallback"/>
        <a:cs typeface="Droid Sans Fallback"/>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solidFill>
          <a:schemeClr val="bg2"/>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449263"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defRPr kumimoji="0" sz="1800" b="0" i="0" u="none" strike="noStrike" cap="none" normalizeH="0" baseline="0" smtClean="0">
            <a:ln>
              <a:noFill/>
            </a:ln>
            <a:solidFill>
              <a:schemeClr val="bg1"/>
            </a:solidFill>
            <a:effectLst/>
            <a:latin typeface="Calibri" panose="020F0502020204030204" pitchFamily="34" charset="0"/>
            <a:cs typeface="Arial" panose="020B0604020202020204" pitchFamily="34"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defRPr kumimoji="0" lang="en-GB" sz="1800" b="0" i="0" u="none" strike="noStrike" cap="none" normalizeH="0" baseline="0" smtClean="0">
            <a:ln>
              <a:noFill/>
            </a:ln>
            <a:solidFill>
              <a:schemeClr val="bg1"/>
            </a:solidFill>
            <a:effectLst/>
            <a:latin typeface="Calibri" panose="020F0502020204030204" pitchFamily="34" charset="0"/>
            <a:cs typeface="Arial" panose="020B0604020202020204" pitchFamily="34"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8294</TotalTime>
  <Words>567</Words>
  <Application>Microsoft Office PowerPoint</Application>
  <PresentationFormat>On-screen Show (4:3)</PresentationFormat>
  <Paragraphs>143</Paragraphs>
  <Slides>12</Slides>
  <Notes>10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Sambit</dc:creator>
  <cp:lastModifiedBy>Karthik Pandiyan</cp:lastModifiedBy>
  <cp:revision>619</cp:revision>
  <cp:lastPrinted>1601-01-01T00:00:00Z</cp:lastPrinted>
  <dcterms:created xsi:type="dcterms:W3CDTF">2013-05-08T19:42:37Z</dcterms:created>
  <dcterms:modified xsi:type="dcterms:W3CDTF">2023-03-29T13:39:03Z</dcterms:modified>
</cp:coreProperties>
</file>