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8D9D-047D-7884-CD4B-3A772A391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Flutter – Hands on</a:t>
            </a:r>
            <a:br>
              <a:rPr lang="en-US" dirty="0"/>
            </a:br>
            <a:r>
              <a:rPr lang="en-US" dirty="0"/>
              <a:t>Campus Vibes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2A0B-9537-98FB-2D55-64ED2094A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Done by:</a:t>
            </a:r>
          </a:p>
          <a:p>
            <a:r>
              <a:rPr lang="en-IN" dirty="0"/>
              <a:t>Karthick Kumar SM</a:t>
            </a:r>
          </a:p>
        </p:txBody>
      </p:sp>
    </p:spTree>
    <p:extLst>
      <p:ext uri="{BB962C8B-B14F-4D97-AF65-F5344CB8AC3E}">
        <p14:creationId xmlns:p14="http://schemas.microsoft.com/office/powerpoint/2010/main" val="290200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14CC-BD1F-8D40-C4F2-98266265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0F7A-1ABF-5AD4-638F-E42BB9B3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Campus Vibes</a:t>
            </a:r>
            <a:r>
              <a:rPr lang="en-US" dirty="0"/>
              <a:t> application is a Flutter-based event management platform designed for seamless collaboration within academic institutions. </a:t>
            </a:r>
          </a:p>
          <a:p>
            <a:r>
              <a:rPr lang="en-US" dirty="0"/>
              <a:t>It simplifies the process of creating, managing, and participating in events by offering a user-friendly interface and real-time data updates. </a:t>
            </a:r>
          </a:p>
          <a:p>
            <a:r>
              <a:rPr lang="en-US" dirty="0"/>
              <a:t>This project integrates Firebase for backend services and state-of-the-art design principles to ensure an engaging and accessible experience for students and faculty.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17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E637-27F4-1401-16B7-B3C2E8A1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A8E6-3EA2-F43C-B99A-B7CD5896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Campus Vibes</a:t>
            </a:r>
            <a:r>
              <a:rPr lang="en-US" dirty="0"/>
              <a:t> is a powerful tool aimed at streamlining campus event management. </a:t>
            </a:r>
          </a:p>
          <a:p>
            <a:r>
              <a:rPr lang="en-US" dirty="0"/>
              <a:t>The application offers features such as real-time event creation and updates, location sharing, and user authentication. </a:t>
            </a:r>
          </a:p>
          <a:p>
            <a:r>
              <a:rPr lang="en-US" dirty="0"/>
              <a:t>Users can explore upcoming events, add their own. </a:t>
            </a:r>
          </a:p>
          <a:p>
            <a:r>
              <a:rPr lang="en-US" dirty="0"/>
              <a:t>The app is compatibility across Android devices while providing a consistent and responsive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36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35EC-B175-7E36-68A9-456D9DF7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Application Workflow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A67C-5DAE-E73B-F851-2C78BB47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workflow is structured for efficiency and ease of use. </a:t>
            </a:r>
          </a:p>
          <a:p>
            <a:r>
              <a:rPr lang="en-US" dirty="0"/>
              <a:t>Upon launching the app, users can log in or sign up through Firebase Authentication. </a:t>
            </a:r>
          </a:p>
          <a:p>
            <a:r>
              <a:rPr lang="en-US" dirty="0"/>
              <a:t>Authenticated users are directed to the home screen, where they can view a dynamically updated list of events fetched from </a:t>
            </a:r>
            <a:r>
              <a:rPr lang="en-US" dirty="0" err="1"/>
              <a:t>Firestore</a:t>
            </a:r>
            <a:r>
              <a:rPr lang="en-US" dirty="0"/>
              <a:t>. </a:t>
            </a:r>
          </a:p>
          <a:p>
            <a:r>
              <a:rPr lang="en-US" dirty="0"/>
              <a:t>Users can create new events via an intuitive form, which saves the event data to </a:t>
            </a:r>
            <a:r>
              <a:rPr lang="en-US" dirty="0" err="1"/>
              <a:t>Firestore</a:t>
            </a:r>
            <a:r>
              <a:rPr lang="en-US" dirty="0"/>
              <a:t> and updates the event list in real time.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0206-BAD0-E6AD-AA68-93F32459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Technologies and 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FCCC-1D5A-2C80-F94F-CE794FB3F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development of Campus Vibes incorporates modern technologies and methodologies. </a:t>
            </a:r>
          </a:p>
          <a:p>
            <a:r>
              <a:rPr lang="en-US" dirty="0"/>
              <a:t>Flutter, with its rich widget library, is used for building the app's interface.</a:t>
            </a:r>
          </a:p>
          <a:p>
            <a:r>
              <a:rPr lang="en-US" dirty="0"/>
              <a:t> Firebase Authentication and </a:t>
            </a:r>
            <a:r>
              <a:rPr lang="en-US" dirty="0" err="1"/>
              <a:t>Firestore</a:t>
            </a:r>
            <a:r>
              <a:rPr lang="en-US" dirty="0"/>
              <a:t> form the backend, ensuring secure user login and real-time database capabilities.</a:t>
            </a:r>
          </a:p>
          <a:p>
            <a:r>
              <a:rPr lang="en-US" dirty="0"/>
              <a:t>The </a:t>
            </a:r>
            <a:r>
              <a:rPr lang="en-US" dirty="0" err="1"/>
              <a:t>intl</a:t>
            </a:r>
            <a:r>
              <a:rPr lang="en-US" dirty="0"/>
              <a:t> library is employed for date and time formatting. These technologies work together to create a robust, efficient, and user-friendly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1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ABA8-8EFF-8CF7-3819-29FB5A7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Challenges and Solutions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EC9B-CA97-423D-8170-882386CA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76136"/>
          </a:xfrm>
        </p:spPr>
        <p:txBody>
          <a:bodyPr/>
          <a:lstStyle/>
          <a:p>
            <a:r>
              <a:rPr lang="en-US" dirty="0"/>
              <a:t>Developing </a:t>
            </a:r>
            <a:r>
              <a:rPr lang="en-US" i="1" dirty="0"/>
              <a:t>Campus Vibes</a:t>
            </a:r>
            <a:r>
              <a:rPr lang="en-US" dirty="0"/>
              <a:t> involved overcoming several challenges, including managing real-time data updates and handling platform-specific compatibility issues. </a:t>
            </a:r>
          </a:p>
          <a:p>
            <a:r>
              <a:rPr lang="en-US" dirty="0"/>
              <a:t>The use of </a:t>
            </a:r>
            <a:r>
              <a:rPr lang="en-US" dirty="0" err="1"/>
              <a:t>Firestore's</a:t>
            </a:r>
            <a:r>
              <a:rPr lang="en-US" dirty="0"/>
              <a:t> snapshot listeners resolved the issue of real-time updates by dynamically syncing data between the backend and UI. </a:t>
            </a:r>
          </a:p>
          <a:p>
            <a:r>
              <a:rPr lang="en-US" dirty="0"/>
              <a:t>For compatibility issues, extensive testing was conducted on both emulators and physical devices to ensure seamless functionality.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3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8D-DEC5-A899-574D-22F4DB69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8DAB-4513-00C2-3940-C4C5669F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Campus Vibes application is a testament to the power of modern mobile app development technologies. </a:t>
            </a:r>
          </a:p>
          <a:p>
            <a:r>
              <a:rPr lang="en-US" dirty="0"/>
              <a:t>By combining Flutter’s versatility, Firebase’s real-time capabilities, the app provides a comprehensive solution for campus event management. </a:t>
            </a:r>
          </a:p>
          <a:p>
            <a:r>
              <a:rPr lang="en-US"/>
              <a:t>Its </a:t>
            </a:r>
            <a:r>
              <a:rPr lang="en-US" dirty="0"/>
              <a:t>modular and scalable design ensures that it remains adaptable to future requirements</a:t>
            </a:r>
            <a:r>
              <a:rPr lang="en-US"/>
              <a:t>. </a:t>
            </a:r>
          </a:p>
          <a:p>
            <a:r>
              <a:rPr lang="en-US"/>
              <a:t>Planned </a:t>
            </a:r>
            <a:r>
              <a:rPr lang="en-US" dirty="0"/>
              <a:t>enhancements include push notifications for reminders, RSVP features for events, and integration with live analytics tools to further elevate the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34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432</TotalTime>
  <Words>433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Flutter – Hands on Campus Vibes</vt:lpstr>
      <vt:lpstr>Introduction</vt:lpstr>
      <vt:lpstr>Application Overview</vt:lpstr>
      <vt:lpstr>Application Workflow </vt:lpstr>
      <vt:lpstr>Technologies and Concepts Used</vt:lpstr>
      <vt:lpstr>Challenges and Solutions </vt:lpstr>
      <vt:lpstr>conclusion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Karthick Kumar SM</dc:creator>
  <cp:lastModifiedBy>Karthick Kumar SM</cp:lastModifiedBy>
  <cp:revision>1</cp:revision>
  <dcterms:created xsi:type="dcterms:W3CDTF">2025-03-17T11:09:49Z</dcterms:created>
  <dcterms:modified xsi:type="dcterms:W3CDTF">2025-03-17T18:22:20Z</dcterms:modified>
</cp:coreProperties>
</file>