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39B6-9488-33DB-2156-A36ACF63B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Angular – Hands 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Film Collection Website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D2A86-2D27-790E-AD2B-DC655DAA0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Done By : Karthick Kumar SM</a:t>
            </a:r>
          </a:p>
        </p:txBody>
      </p:sp>
    </p:spTree>
    <p:extLst>
      <p:ext uri="{BB962C8B-B14F-4D97-AF65-F5344CB8AC3E}">
        <p14:creationId xmlns:p14="http://schemas.microsoft.com/office/powerpoint/2010/main" val="26164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34E6-603C-7966-1FCC-CBE9C72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FF5A-1A34-353F-8195-76CB1BB0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Film Collection Website serves users with an Angular application that enables convenient viewing and creation of a film collection while offering simple management features.</a:t>
            </a:r>
          </a:p>
          <a:p>
            <a:r>
              <a:rPr lang="en-US" dirty="0"/>
              <a:t> This project integrates the Angular dynamic capabilities together with Bootstrap responsive design elements while utilizing JSON Server to emulate backend API functions. </a:t>
            </a:r>
          </a:p>
          <a:p>
            <a:r>
              <a:rPr lang="en-US" dirty="0"/>
              <a:t>The main purpose of this application showcases </a:t>
            </a:r>
            <a:r>
              <a:rPr lang="en-US" dirty="0" err="1"/>
              <a:t>Angular's</a:t>
            </a:r>
            <a:r>
              <a:rPr lang="en-US" dirty="0"/>
              <a:t> capability to merge various features including components, services, routing and data binding in order to build an interactive and visually compelling web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57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6FB3-E712-91C1-C1C3-EC2BE366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4B87-CCB7-FABF-C60C-C1A24E95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explore a film list through the Film Collection Website which supports detailed film information display alongside new film database entries.</a:t>
            </a:r>
          </a:p>
          <a:p>
            <a:r>
              <a:rPr lang="en-US" dirty="0"/>
              <a:t> The application contains different screens that combine a home page for summaries along with a film list page to display all listings and an add film page that allows users to insert information through form interactions. </a:t>
            </a:r>
          </a:p>
          <a:p>
            <a:r>
              <a:rPr lang="en-US" dirty="0"/>
              <a:t>The website implements Angular for its development alongside modern front-end practices like modular design that leads to both scalable and maintainable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9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3138-8C21-362A-7EE9-74F0222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23D3-28AF-A68A-2516-1467AB4A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uses Bootstrap to create its responsive system which lets users access the content using any device. </a:t>
            </a:r>
          </a:p>
          <a:p>
            <a:r>
              <a:rPr lang="en-US" dirty="0"/>
              <a:t>Users can see a complete directory of films displaying their title as well as director listing release year along with poster content. </a:t>
            </a:r>
          </a:p>
          <a:p>
            <a:r>
              <a:rPr lang="en-US" dirty="0"/>
              <a:t>Users can dynamically verify their input through a form which also enables them to add new films to the database.</a:t>
            </a:r>
          </a:p>
          <a:p>
            <a:r>
              <a:rPr lang="en-US" dirty="0"/>
              <a:t> JSON Server supplies simulated backend data to the application which uses API mechanisms to retrieve and store implementation data for maintaining platform data 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5B56-415E-E27B-F8DB-FEAA041B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A827-39F5-149D-C71D-6D2C08B7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workflow begins with users landing on the home page, which introduces the application. From there, users can navigate to the film list page to view all films.</a:t>
            </a:r>
          </a:p>
          <a:p>
            <a:r>
              <a:rPr lang="en-US" dirty="0"/>
              <a:t> </a:t>
            </a:r>
            <a:r>
              <a:rPr lang="en-US" dirty="0" err="1"/>
              <a:t>Angular's</a:t>
            </a:r>
            <a:r>
              <a:rPr lang="en-US" dirty="0"/>
              <a:t> </a:t>
            </a:r>
            <a:r>
              <a:rPr lang="en-US" dirty="0" err="1"/>
              <a:t>HttpClientModule</a:t>
            </a:r>
            <a:r>
              <a:rPr lang="en-US" dirty="0"/>
              <a:t> fetches the film data from the JSON Server via a GET request, and the </a:t>
            </a:r>
            <a:r>
              <a:rPr lang="en-US" dirty="0" err="1"/>
              <a:t>FilmListComponent</a:t>
            </a:r>
            <a:r>
              <a:rPr lang="en-US" dirty="0"/>
              <a:t> dynamically renders the films using </a:t>
            </a:r>
            <a:r>
              <a:rPr lang="en-US" dirty="0" err="1"/>
              <a:t>Angular's</a:t>
            </a:r>
            <a:r>
              <a:rPr lang="en-US" dirty="0"/>
              <a:t> *</a:t>
            </a:r>
            <a:r>
              <a:rPr lang="en-US" dirty="0" err="1"/>
              <a:t>ngFor</a:t>
            </a:r>
            <a:r>
              <a:rPr lang="en-US" dirty="0"/>
              <a:t> directive. </a:t>
            </a:r>
          </a:p>
          <a:p>
            <a:r>
              <a:rPr lang="en-US" dirty="0"/>
              <a:t>Users can then proceed to the add film page to submit details for a new film. Here, </a:t>
            </a:r>
            <a:r>
              <a:rPr lang="en-US" dirty="0" err="1"/>
              <a:t>Angular's</a:t>
            </a:r>
            <a:r>
              <a:rPr lang="en-US" dirty="0"/>
              <a:t> two-way data binding ([(</a:t>
            </a:r>
            <a:r>
              <a:rPr lang="en-US" dirty="0" err="1"/>
              <a:t>ngModel</a:t>
            </a:r>
            <a:r>
              <a:rPr lang="en-US" dirty="0"/>
              <a:t>)]) ensures real-time updates to the form data, and the form submission is handled via an HTTP POST request to the backend, saving the new film to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0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537A-FFAD-11D7-29F4-635613F4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5467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Angular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63B4-94EA-2EC8-74DD-8D1A0C02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1788"/>
            <a:ext cx="10353762" cy="4837412"/>
          </a:xfrm>
        </p:spPr>
        <p:txBody>
          <a:bodyPr/>
          <a:lstStyle/>
          <a:p>
            <a:r>
              <a:rPr lang="en-US" dirty="0"/>
              <a:t>Key Angular concepts utilized in this project include components, services, routing, directives, and data binding. </a:t>
            </a:r>
          </a:p>
          <a:p>
            <a:r>
              <a:rPr lang="en-US" dirty="0"/>
              <a:t>Components such as </a:t>
            </a:r>
            <a:r>
              <a:rPr lang="en-US" dirty="0" err="1"/>
              <a:t>FilmListComponent</a:t>
            </a:r>
            <a:r>
              <a:rPr lang="en-US" dirty="0"/>
              <a:t> and </a:t>
            </a:r>
            <a:r>
              <a:rPr lang="en-US" dirty="0" err="1"/>
              <a:t>FilmItemComponent</a:t>
            </a:r>
            <a:r>
              <a:rPr lang="en-US" dirty="0"/>
              <a:t> are used for modular development, enabling code reusability and clarity.</a:t>
            </a:r>
          </a:p>
          <a:p>
            <a:r>
              <a:rPr lang="en-US" dirty="0"/>
              <a:t> Services like </a:t>
            </a:r>
            <a:r>
              <a:rPr lang="en-US" dirty="0" err="1"/>
              <a:t>FilmService</a:t>
            </a:r>
            <a:r>
              <a:rPr lang="en-US" dirty="0"/>
              <a:t> centralize HTTP requests for efficient data management. </a:t>
            </a:r>
          </a:p>
          <a:p>
            <a:r>
              <a:rPr lang="en-US" dirty="0"/>
              <a:t>Routing is handled by </a:t>
            </a:r>
            <a:r>
              <a:rPr lang="en-US" dirty="0" err="1"/>
              <a:t>RouterModule</a:t>
            </a:r>
            <a:r>
              <a:rPr lang="en-US" dirty="0"/>
              <a:t>, defining paths for navigation between the home, film list, and add film pages. Structural directives like *</a:t>
            </a:r>
            <a:r>
              <a:rPr lang="en-US" dirty="0" err="1"/>
              <a:t>ngFor</a:t>
            </a:r>
            <a:r>
              <a:rPr lang="en-US" dirty="0"/>
              <a:t> and *</a:t>
            </a:r>
            <a:r>
              <a:rPr lang="en-US" dirty="0" err="1"/>
              <a:t>ngIf</a:t>
            </a:r>
            <a:r>
              <a:rPr lang="en-US" dirty="0"/>
              <a:t> facilitate dynamic content rendering.</a:t>
            </a:r>
          </a:p>
          <a:p>
            <a:r>
              <a:rPr lang="en-US" dirty="0"/>
              <a:t>while two-way data binding ([(</a:t>
            </a:r>
            <a:r>
              <a:rPr lang="en-US" dirty="0" err="1"/>
              <a:t>ngModel</a:t>
            </a:r>
            <a:r>
              <a:rPr lang="en-US" dirty="0"/>
              <a:t>)]) ensures real-time interaction with form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F60B-92E2-11EB-B0C5-77E6AF6A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USER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9AA7-B350-70A4-EDF7-7FCE6E5B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7933"/>
            <a:ext cx="10353762" cy="4123267"/>
          </a:xfrm>
        </p:spPr>
        <p:txBody>
          <a:bodyPr/>
          <a:lstStyle/>
          <a:p>
            <a:r>
              <a:rPr lang="en-US" dirty="0"/>
              <a:t>The user flow begins with navigating the home page for an overview of the platform. </a:t>
            </a:r>
          </a:p>
          <a:p>
            <a:r>
              <a:rPr lang="en-US" dirty="0"/>
              <a:t>Users can proceed to the film list page to view all available films. </a:t>
            </a:r>
          </a:p>
          <a:p>
            <a:r>
              <a:rPr lang="en-US" dirty="0" err="1"/>
              <a:t>Angular's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fetches the data, and it is dynamically displayed using reusable components. </a:t>
            </a:r>
          </a:p>
          <a:p>
            <a:r>
              <a:rPr lang="en-US" dirty="0"/>
              <a:t>On the add film page, users can fill out a form to submit new film details.</a:t>
            </a:r>
          </a:p>
          <a:p>
            <a:r>
              <a:rPr lang="en-US" dirty="0"/>
              <a:t> Angular validates the form inputs in real-time and submits the data to the JSON Server, ensuring that the data is updated in the backend.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8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EA63-5038-EC87-5672-C311475D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Tools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1B5B-290B-B030-8090-FF77F966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utilizes Angular as the primary framework for building a dynamic and responsive front-end.</a:t>
            </a:r>
          </a:p>
          <a:p>
            <a:r>
              <a:rPr lang="en-US" dirty="0"/>
              <a:t> Bootstrap is integrated for styling and responsive design, ensuring that the website looks great across all devices. </a:t>
            </a:r>
          </a:p>
          <a:p>
            <a:r>
              <a:rPr lang="en-US" dirty="0"/>
              <a:t>JSON Server is used as a lightweight backend to simulate RESTful APIs, facilitating efficient development without the need for a fully-fledged database. </a:t>
            </a:r>
          </a:p>
          <a:p>
            <a:r>
              <a:rPr lang="en-US" dirty="0"/>
              <a:t>The Angular </a:t>
            </a:r>
            <a:r>
              <a:rPr lang="en-US" dirty="0" err="1"/>
              <a:t>HttpClientModule</a:t>
            </a:r>
            <a:r>
              <a:rPr lang="en-US" dirty="0"/>
              <a:t> ensures seamless communication between the front-end and backend.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49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935A-3759-2009-15E5-B2A106A3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0098-E2F9-CAE3-F1A1-31981187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Film Collection Website is a practical demonstration of </a:t>
            </a:r>
            <a:r>
              <a:rPr lang="en-US" dirty="0" err="1"/>
              <a:t>Angular's</a:t>
            </a:r>
            <a:r>
              <a:rPr lang="en-US" dirty="0"/>
              <a:t> capabilities, showcasing core concepts such as components, services, routing, and directives. </a:t>
            </a:r>
          </a:p>
          <a:p>
            <a:r>
              <a:rPr lang="en-US" dirty="0"/>
              <a:t>The application is designed with scalability, modularity, and user-friendliness in mind. </a:t>
            </a:r>
          </a:p>
          <a:p>
            <a:r>
              <a:rPr lang="en-US" dirty="0"/>
              <a:t>By integrating Bootstrap for styling and JSON Server for backend simulation, the project highlights a complete workflow from design to implementation. </a:t>
            </a:r>
          </a:p>
          <a:p>
            <a:r>
              <a:rPr lang="en-US" dirty="0"/>
              <a:t>Potential improvements include adding features like editing and deleting films, integrating authentication, and migrating to a live backend for production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81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</TotalTime>
  <Words>754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Angular – Hands ON  Film Collection Website</vt:lpstr>
      <vt:lpstr>Introduction</vt:lpstr>
      <vt:lpstr>Application Overview</vt:lpstr>
      <vt:lpstr>Key Features</vt:lpstr>
      <vt:lpstr>Application Workflow</vt:lpstr>
      <vt:lpstr>Angular Concepts Used</vt:lpstr>
      <vt:lpstr>USER FLOW</vt:lpstr>
      <vt:lpstr>Tools and Libraries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Kumar SM</dc:creator>
  <cp:lastModifiedBy>Karthick Kumar SM</cp:lastModifiedBy>
  <cp:revision>1</cp:revision>
  <dcterms:created xsi:type="dcterms:W3CDTF">2025-03-17T09:03:57Z</dcterms:created>
  <dcterms:modified xsi:type="dcterms:W3CDTF">2025-03-17T09:33:28Z</dcterms:modified>
</cp:coreProperties>
</file>