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7" r:id="rId2"/>
    <p:sldId id="263" r:id="rId3"/>
    <p:sldId id="286" r:id="rId4"/>
    <p:sldId id="348" r:id="rId5"/>
    <p:sldId id="349" r:id="rId6"/>
    <p:sldId id="350" r:id="rId7"/>
    <p:sldId id="351" r:id="rId8"/>
    <p:sldId id="354" r:id="rId9"/>
    <p:sldId id="355" r:id="rId10"/>
    <p:sldId id="352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058E5-A751-4F7B-9451-0733B565500A}">
          <p14:sldIdLst>
            <p14:sldId id="347"/>
            <p14:sldId id="263"/>
            <p14:sldId id="286"/>
            <p14:sldId id="348"/>
            <p14:sldId id="349"/>
            <p14:sldId id="350"/>
            <p14:sldId id="351"/>
            <p14:sldId id="354"/>
            <p14:sldId id="355"/>
            <p14:sldId id="352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  <a:srgbClr val="00B0F0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676" autoAdjust="0"/>
  </p:normalViewPr>
  <p:slideViewPr>
    <p:cSldViewPr>
      <p:cViewPr>
        <p:scale>
          <a:sx n="80" d="100"/>
          <a:sy n="80" d="100"/>
        </p:scale>
        <p:origin x="-118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841797" y="359267"/>
            <a:ext cx="4073603" cy="158139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Templesite Website</a:t>
            </a:r>
            <a:endParaRPr lang="ru-RU" sz="5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5791200" y="2057400"/>
            <a:ext cx="2895600" cy="2057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Submitted by:-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Karthick raja M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Sethu pathi M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Vignesh B</a:t>
            </a:r>
            <a:endParaRPr lang="en-US" sz="2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3956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91EA"/>
                </a:solidFill>
              </a:rPr>
              <a:t>Output of the project :</a:t>
            </a:r>
            <a:endParaRPr lang="en-US" sz="3600" dirty="0">
              <a:solidFill>
                <a:srgbClr val="0091E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66455"/>
            <a:ext cx="6842066" cy="38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69342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Thank you for hearing us out !!!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2899558"/>
            <a:ext cx="3181922" cy="33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1168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First we are going to see what are the languages used in this project.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How the languages are used in this project.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The project is to create a static website for temples in Tamil Nadu.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To know about the temple culture of Tamil Nadu.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marL="285750" indent="-285750" algn="just">
              <a:lnSpc>
                <a:spcPct val="160000"/>
              </a:lnSpc>
              <a:buFont typeface="Wingdings" pitchFamily="2" charset="2"/>
              <a:buChar char="q"/>
            </a:pPr>
            <a:endParaRPr lang="en-US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marL="285750" indent="-285750" algn="just">
              <a:lnSpc>
                <a:spcPct val="160000"/>
              </a:lnSpc>
              <a:buFont typeface="Wingdings" pitchFamily="2" charset="2"/>
              <a:buChar char="q"/>
            </a:pPr>
            <a:endParaRPr lang="en-US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457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smtClean="0">
                <a:solidFill>
                  <a:schemeClr val="bg1"/>
                </a:solidFill>
                <a:latin typeface="Andalus" pitchFamily="18" charset="-78"/>
                <a:ea typeface="굴림" pitchFamily="34" charset="-127"/>
                <a:cs typeface="Andalus" pitchFamily="18" charset="-78"/>
              </a:rPr>
              <a:t>Introduction:-</a:t>
            </a:r>
            <a:endParaRPr kumimoji="1" lang="en-US" altLang="ko-KR" sz="3500" dirty="0">
              <a:solidFill>
                <a:schemeClr val="bg1"/>
              </a:solidFill>
              <a:latin typeface="Andalus" pitchFamily="18" charset="-78"/>
              <a:ea typeface="굴림" pitchFamily="34" charset="-127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91EA"/>
                </a:solidFill>
              </a:rPr>
              <a:t>What is HTML?</a:t>
            </a:r>
            <a:endParaRPr lang="en-US" sz="3600" dirty="0">
              <a:solidFill>
                <a:srgbClr val="0091E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752600"/>
            <a:ext cx="6096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/>
                </a:solidFill>
              </a:rPr>
              <a:t>HTML </a:t>
            </a:r>
            <a:r>
              <a:rPr lang="en-US" sz="2000" dirty="0">
                <a:solidFill>
                  <a:schemeClr val="bg2"/>
                </a:solidFill>
              </a:rPr>
              <a:t>stands for Hyper Text Markup Language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bg2"/>
                </a:solidFill>
              </a:rPr>
              <a:t>HTML is the standard markup language for creating Web pages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bg2"/>
                </a:solidFill>
              </a:rPr>
              <a:t>HTML describes the structure of a Web page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bg2"/>
                </a:solidFill>
              </a:rPr>
              <a:t>HTML consists of a series of elements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bg2"/>
                </a:solidFill>
              </a:rPr>
              <a:t>HTML elements tell the browser how to display the content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bg2"/>
                </a:solidFill>
              </a:rPr>
              <a:t>HTML elements label pieces of content such as "this is a heading", "this is a paragraph", "this is a link", etc.</a:t>
            </a:r>
          </a:p>
          <a:p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838200"/>
            <a:ext cx="6553200" cy="715963"/>
          </a:xfrm>
        </p:spPr>
        <p:txBody>
          <a:bodyPr/>
          <a:lstStyle/>
          <a:p>
            <a:pPr marL="342900" indent="-342900" algn="l"/>
            <a:r>
              <a:rPr lang="en-US" sz="3600" dirty="0">
                <a:solidFill>
                  <a:srgbClr val="0091EA"/>
                </a:solidFill>
              </a:rPr>
              <a:t>What is an HTML Element?</a:t>
            </a:r>
            <a:endParaRPr lang="en-US" sz="3600" dirty="0">
              <a:solidFill>
                <a:srgbClr val="0091E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752600"/>
            <a:ext cx="60960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2"/>
                </a:solidFill>
              </a:rPr>
              <a:t>An </a:t>
            </a:r>
            <a:r>
              <a:rPr lang="en-US" sz="2000" dirty="0">
                <a:solidFill>
                  <a:schemeClr val="bg2"/>
                </a:solidFill>
              </a:rPr>
              <a:t>HTML element is defined by a start tag, some content, and an end tag: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&lt;tagname&gt; Content goes here... &lt;/tagname&gt;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The HTML </a:t>
            </a:r>
            <a:r>
              <a:rPr lang="en-US" sz="2000" b="1" dirty="0">
                <a:solidFill>
                  <a:schemeClr val="bg2"/>
                </a:solidFill>
              </a:rPr>
              <a:t>element</a:t>
            </a:r>
            <a:r>
              <a:rPr lang="en-US" sz="2000" dirty="0">
                <a:solidFill>
                  <a:schemeClr val="bg2"/>
                </a:solidFill>
              </a:rPr>
              <a:t> is everything from the start tag to the end tag: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&lt;h1&gt;My First Heading&lt;/h1&gt;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&lt;p&gt;My first paragraph.&lt;/p</a:t>
            </a:r>
            <a:r>
              <a:rPr lang="en-US" sz="2000" dirty="0" smtClean="0">
                <a:solidFill>
                  <a:schemeClr val="bg2"/>
                </a:solidFill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Some HTML elements have no content (like the &lt;</a:t>
            </a:r>
            <a:r>
              <a:rPr lang="en-US" sz="2000" dirty="0" err="1">
                <a:solidFill>
                  <a:schemeClr val="bg2"/>
                </a:solidFill>
              </a:rPr>
              <a:t>br</a:t>
            </a:r>
            <a:r>
              <a:rPr lang="en-US" sz="2000" dirty="0">
                <a:solidFill>
                  <a:schemeClr val="bg2"/>
                </a:solidFill>
              </a:rPr>
              <a:t>&gt; element). These elements are called empty elements. Empty elements do not have an end tag</a:t>
            </a:r>
            <a:r>
              <a:rPr lang="en-US" sz="2000" dirty="0" smtClean="0">
                <a:solidFill>
                  <a:schemeClr val="bg2"/>
                </a:solidFill>
              </a:rPr>
              <a:t>!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91EA"/>
                </a:solidFill>
              </a:rPr>
              <a:t>What is CSS?</a:t>
            </a:r>
            <a:endParaRPr lang="en-US" sz="3600" dirty="0">
              <a:solidFill>
                <a:srgbClr val="0091E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752600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2"/>
                </a:solidFill>
              </a:rPr>
              <a:t>CSS </a:t>
            </a:r>
            <a:r>
              <a:rPr lang="en-US" sz="2000" dirty="0">
                <a:solidFill>
                  <a:schemeClr val="bg2"/>
                </a:solidFill>
              </a:rPr>
              <a:t>stands for Cascading Style Sheets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CSS describes how HTML elements are to be displayed on screen, paper, or in other media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CSS saves a lot of work. It can control the layout of multiple web pages all at once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External </a:t>
            </a:r>
            <a:r>
              <a:rPr lang="en-US" sz="2000" dirty="0" smtClean="0">
                <a:solidFill>
                  <a:schemeClr val="bg2"/>
                </a:solidFill>
              </a:rPr>
              <a:t>style sheets </a:t>
            </a:r>
            <a:r>
              <a:rPr lang="en-US" sz="2000" dirty="0">
                <a:solidFill>
                  <a:schemeClr val="bg2"/>
                </a:solidFill>
              </a:rPr>
              <a:t>are stored in CSS </a:t>
            </a:r>
            <a:r>
              <a:rPr lang="en-US" sz="2000" dirty="0" smtClean="0">
                <a:solidFill>
                  <a:schemeClr val="bg2"/>
                </a:solidFill>
              </a:rPr>
              <a:t>files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838200"/>
            <a:ext cx="6553200" cy="715963"/>
          </a:xfrm>
        </p:spPr>
        <p:txBody>
          <a:bodyPr/>
          <a:lstStyle/>
          <a:p>
            <a:pPr marL="342900" indent="-342900" algn="l"/>
            <a:r>
              <a:rPr lang="en-US" sz="3600" dirty="0">
                <a:solidFill>
                  <a:srgbClr val="0091EA"/>
                </a:solidFill>
              </a:rPr>
              <a:t>CSS </a:t>
            </a:r>
            <a:r>
              <a:rPr lang="en-US" sz="3600" dirty="0" smtClean="0">
                <a:solidFill>
                  <a:srgbClr val="0091EA"/>
                </a:solidFill>
              </a:rPr>
              <a:t>Syntax :</a:t>
            </a:r>
            <a:endParaRPr lang="en-US" sz="3600" dirty="0">
              <a:solidFill>
                <a:srgbClr val="0091E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752600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selector points to the HTML element you want to style.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declaration block contains one or more declarations separated by semicolons.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Each declaration includes a CSS property name and a value, separated by a colon.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Multiple CSS declarations are separated with semicolons, and declaration blocks are surrounded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by curly braces.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752109"/>
            <a:ext cx="568721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91EA"/>
                </a:solidFill>
              </a:rPr>
              <a:t>The languages used for :</a:t>
            </a:r>
            <a:endParaRPr lang="en-US" sz="3600" dirty="0">
              <a:solidFill>
                <a:srgbClr val="0091E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7526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2"/>
                </a:solidFill>
              </a:rPr>
              <a:t>HTML used to view the content. </a:t>
            </a:r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CSS </a:t>
            </a:r>
            <a:r>
              <a:rPr lang="en-US" sz="2000" dirty="0" smtClean="0">
                <a:solidFill>
                  <a:schemeClr val="bg2"/>
                </a:solidFill>
              </a:rPr>
              <a:t>used to display the content attractive , readable and to design the whole page.</a:t>
            </a:r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bg2"/>
                </a:solidFill>
              </a:rPr>
              <a:t>External </a:t>
            </a:r>
            <a:r>
              <a:rPr lang="en-US" sz="2000" dirty="0" smtClean="0">
                <a:solidFill>
                  <a:schemeClr val="bg2"/>
                </a:solidFill>
              </a:rPr>
              <a:t>CSS is used in this project.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562600" cy="7620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91EA"/>
                </a:solidFill>
              </a:rPr>
              <a:t>Project’s coding :</a:t>
            </a:r>
            <a:endParaRPr lang="en-US" sz="3600" dirty="0">
              <a:solidFill>
                <a:srgbClr val="0091EA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92" y="990600"/>
            <a:ext cx="6000008" cy="55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33400"/>
            <a:ext cx="4905730" cy="5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">
      <a:dk1>
        <a:srgbClr val="FFFFFF"/>
      </a:dk1>
      <a:lt1>
        <a:srgbClr val="FFFFFF"/>
      </a:lt1>
      <a:dk2>
        <a:srgbClr val="FFFFFF"/>
      </a:dk2>
      <a:lt2>
        <a:srgbClr val="0043FC"/>
      </a:lt2>
      <a:accent1>
        <a:srgbClr val="3368FF"/>
      </a:accent1>
      <a:accent2>
        <a:srgbClr val="05ACF7"/>
      </a:accent2>
      <a:accent3>
        <a:srgbClr val="53D2FF"/>
      </a:accent3>
      <a:accent4>
        <a:srgbClr val="BBC9D7"/>
      </a:accent4>
      <a:accent5>
        <a:srgbClr val="BBC9D7"/>
      </a:accent5>
      <a:accent6>
        <a:srgbClr val="57C8FB"/>
      </a:accent6>
      <a:hlink>
        <a:srgbClr val="57C8FB"/>
      </a:hlink>
      <a:folHlink>
        <a:srgbClr val="0043F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330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What is HTML?</vt:lpstr>
      <vt:lpstr>What is an HTML Element?</vt:lpstr>
      <vt:lpstr>What is CSS?</vt:lpstr>
      <vt:lpstr>CSS Syntax :</vt:lpstr>
      <vt:lpstr>The languages used for :</vt:lpstr>
      <vt:lpstr>Project’s coding :</vt:lpstr>
      <vt:lpstr>PowerPoint Presentation</vt:lpstr>
      <vt:lpstr>Output of the project :</vt:lpstr>
      <vt:lpstr>Thank you for hearing us out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MUNEE</cp:lastModifiedBy>
  <cp:revision>204</cp:revision>
  <dcterms:created xsi:type="dcterms:W3CDTF">2012-04-26T17:06:14Z</dcterms:created>
  <dcterms:modified xsi:type="dcterms:W3CDTF">2022-10-13T18:35:14Z</dcterms:modified>
</cp:coreProperties>
</file>