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9eace6da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9eace6d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9eace6da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9eace6d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9eace6da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9eace6d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9eace6da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9eace6d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london.gov.uk/dataset" TargetMode="External"/><Relationship Id="rId4" Type="http://schemas.openxmlformats.org/officeDocument/2006/relationships/hyperlink" Target="https://en.wikipedia.org/wiki/List_of_London_boroughs" TargetMode="External"/><Relationship Id="rId5" Type="http://schemas.openxmlformats.org/officeDocument/2006/relationships/hyperlink" Target="https://developer.foursquare.com/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Battle of Neighborhoods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Location for fast food restaurants in London</a:t>
            </a:r>
            <a:endParaRPr sz="1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- IBM Data Science Specialization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Data Science Capstone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Ask/Problem Statement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Location is </a:t>
            </a:r>
            <a:r>
              <a:rPr lang="en" sz="1600"/>
              <a:t>decided</a:t>
            </a:r>
            <a:r>
              <a:rPr lang="en" sz="1600"/>
              <a:t> a London, also </a:t>
            </a:r>
            <a:r>
              <a:rPr lang="en" sz="1600"/>
              <a:t>considering</a:t>
            </a:r>
            <a:r>
              <a:rPr lang="en" sz="1600"/>
              <a:t> how big the city is also Narrowed down to Inner London region. But need to find a optimal location in a 319 km²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of Restaurants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are planning to a Fast Food restaurant.</a:t>
            </a:r>
            <a:endParaRPr sz="16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 a Metropolitan like London there are many places </a:t>
            </a:r>
            <a:r>
              <a:rPr lang="en" sz="1600"/>
              <a:t>restaurant</a:t>
            </a:r>
            <a:r>
              <a:rPr lang="en" sz="1600"/>
              <a:t> to open a Restaurants, We want to make a Data driven decision to </a:t>
            </a:r>
            <a:r>
              <a:rPr lang="en" sz="1600"/>
              <a:t>finalize</a:t>
            </a:r>
            <a:r>
              <a:rPr lang="en" sz="1600"/>
              <a:t> the location of pick to Borough to start the Restaurant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taken/Approach - H</a:t>
            </a:r>
            <a:r>
              <a:rPr lang="en"/>
              <a:t>igh level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27550" y="1304875"/>
            <a:ext cx="18831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1275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127550" y="2070575"/>
            <a:ext cx="1884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Request and Pandas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Data is </a:t>
            </a:r>
            <a:r>
              <a:rPr lang="en" sz="1600"/>
              <a:t>extracted</a:t>
            </a:r>
            <a:r>
              <a:rPr lang="en" sz="1600"/>
              <a:t> from London Data Store and Wikipedia, then the indepth Location data from FourSquare</a:t>
            </a:r>
            <a:r>
              <a:rPr lang="en" sz="1600"/>
              <a:t>. </a:t>
            </a:r>
            <a:endParaRPr sz="1600"/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308550" y="1304875"/>
            <a:ext cx="18831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23085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2308550" y="2070575"/>
            <a:ext cx="1884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Pandas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Unwanted columns are removed, columns are renamed to match the correct set and sorted to make it easy to process</a:t>
            </a:r>
            <a:endParaRPr sz="1600"/>
          </a:p>
        </p:txBody>
      </p:sp>
      <p:sp>
        <p:nvSpPr>
          <p:cNvPr id="99" name="Google Shape;99;p15"/>
          <p:cNvSpPr/>
          <p:nvPr/>
        </p:nvSpPr>
        <p:spPr>
          <a:xfrm>
            <a:off x="4692025" y="1304875"/>
            <a:ext cx="18831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4692025" y="2070575"/>
            <a:ext cx="1884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SciPy and Folium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Required columns are merged, if needed additional data is added, required columns is grouped and  weighted mean is calcualted </a:t>
            </a:r>
            <a:endParaRPr sz="1600"/>
          </a:p>
        </p:txBody>
      </p:sp>
      <p:sp>
        <p:nvSpPr>
          <p:cNvPr id="101" name="Google Shape;101;p15"/>
          <p:cNvSpPr/>
          <p:nvPr/>
        </p:nvSpPr>
        <p:spPr>
          <a:xfrm>
            <a:off x="6949225" y="1304875"/>
            <a:ext cx="18831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6899150" y="14344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 </a:t>
            </a: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46920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6899150" y="2058625"/>
            <a:ext cx="18849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Pandas and </a:t>
            </a:r>
            <a:r>
              <a:rPr b="1" lang="en" sz="1400"/>
              <a:t>Folium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539725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Details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Pre-Requirement</a:t>
            </a:r>
            <a:endParaRPr sz="2000"/>
          </a:p>
        </p:txBody>
      </p:sp>
      <p:sp>
        <p:nvSpPr>
          <p:cNvPr id="110" name="Google Shape;110;p16"/>
          <p:cNvSpPr txBox="1"/>
          <p:nvPr/>
        </p:nvSpPr>
        <p:spPr>
          <a:xfrm>
            <a:off x="376350" y="1564450"/>
            <a:ext cx="84558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a Python 3.x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the below mentioned python package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Jupyter notebook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pandas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folium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Scipy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Requests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Internet connection as more than half the data will be pulled from Internet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wget in local machine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539725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Details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Collecting Data</a:t>
            </a:r>
            <a:endParaRPr sz="2000"/>
          </a:p>
        </p:txBody>
      </p:sp>
      <p:sp>
        <p:nvSpPr>
          <p:cNvPr id="116" name="Google Shape;116;p17"/>
          <p:cNvSpPr txBox="1"/>
          <p:nvPr/>
        </p:nvSpPr>
        <p:spPr>
          <a:xfrm>
            <a:off x="376350" y="1564450"/>
            <a:ext cx="84558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Started with pulling ‘london-borough-profiles.csv’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London Data Store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Pulled the List of London Borough and Local Authorities 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wikipedia - List_of_London_boroughs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 the unwanted columns and retain the required ones and merge both the Tables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Filter the data with only the Inner London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Boroughs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Cleanup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Coordinates to correct Latitude and Longitudes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Collect below venues of interest  from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FourSquare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Two-year business survival rates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Population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Tech Startup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Supermarket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Soccer Field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Supermarket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Office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Historic Sites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925" y="2648050"/>
            <a:ext cx="3410150" cy="20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693500" y="3117825"/>
            <a:ext cx="29961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Grocery Store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College Classroom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Coffee Shop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Café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 Stop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Fast Food Restaurant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Breakfast Spot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Sandwich Place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132800" y="4704300"/>
            <a:ext cx="2804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Boroughs picked for our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539725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Details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Analysing</a:t>
            </a:r>
            <a:r>
              <a:rPr lang="en" sz="2000"/>
              <a:t> Data</a:t>
            </a:r>
            <a:endParaRPr sz="2000"/>
          </a:p>
        </p:txBody>
      </p:sp>
      <p:sp>
        <p:nvSpPr>
          <p:cNvPr id="125" name="Google Shape;125;p18"/>
          <p:cNvSpPr txBox="1"/>
          <p:nvPr/>
        </p:nvSpPr>
        <p:spPr>
          <a:xfrm>
            <a:off x="376350" y="1564450"/>
            <a:ext cx="4339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Let’s begin analysis with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visualizing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data and having a look at the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087375"/>
            <a:ext cx="4133576" cy="24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025" y="1071800"/>
            <a:ext cx="4626924" cy="27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696988" y="3842150"/>
            <a:ext cx="3867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Boroughs picked for our Analysis with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competition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potential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neighbours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7050" y="4504050"/>
            <a:ext cx="39795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Boroughs picked for our Analysis, with existing Fast Food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restaurant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539725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Details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Analysing</a:t>
            </a:r>
            <a:r>
              <a:rPr lang="en" sz="2000"/>
              <a:t> Data</a:t>
            </a:r>
            <a:endParaRPr sz="2000"/>
          </a:p>
        </p:txBody>
      </p:sp>
      <p:sp>
        <p:nvSpPr>
          <p:cNvPr id="135" name="Google Shape;135;p19"/>
          <p:cNvSpPr txBox="1"/>
          <p:nvPr/>
        </p:nvSpPr>
        <p:spPr>
          <a:xfrm>
            <a:off x="376350" y="1564450"/>
            <a:ext cx="87003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start with consolidating all the existing data mapped to each of the Boroughs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 them based on the name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locations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based on the Borough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Then lets normalise the data so that the counts will overshoot when we normalise the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75" y="2450000"/>
            <a:ext cx="5200326" cy="26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00" y="2754850"/>
            <a:ext cx="2436422" cy="23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959325" y="2480650"/>
            <a:ext cx="1889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Normalised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539725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Details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Analysing</a:t>
            </a:r>
            <a:r>
              <a:rPr lang="en" sz="2000"/>
              <a:t> Data</a:t>
            </a:r>
            <a:endParaRPr sz="2000"/>
          </a:p>
        </p:txBody>
      </p:sp>
      <p:sp>
        <p:nvSpPr>
          <p:cNvPr id="144" name="Google Shape;144;p20"/>
          <p:cNvSpPr txBox="1"/>
          <p:nvPr/>
        </p:nvSpPr>
        <p:spPr>
          <a:xfrm>
            <a:off x="376350" y="1564450"/>
            <a:ext cx="48243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Then a weighing amount is applied on the each category based on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importance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we feel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eighing amount for Competition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that same are also applied but are given negative score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Normalised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weighted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mean some for all the categories are grouped by Borough are sorted and plotted in a Bar-chart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see a clear trend that the prefered location is Westminster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50" y="1409700"/>
            <a:ext cx="3943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Borough of </a:t>
            </a:r>
            <a:r>
              <a:rPr b="1" lang="en"/>
              <a:t>Westminster</a:t>
            </a:r>
            <a:r>
              <a:rPr lang="en"/>
              <a:t> is the best place to start a Fast Food </a:t>
            </a:r>
            <a:r>
              <a:rPr lang="en"/>
              <a:t>Restaurant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879025" y="500925"/>
            <a:ext cx="39540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the Data is so obvious when we do a weighted score of the Boroughs we </a:t>
            </a:r>
            <a:r>
              <a:rPr lang="en"/>
              <a:t>have not</a:t>
            </a:r>
            <a:r>
              <a:rPr lang="en"/>
              <a:t> proceeded with K-Mean </a:t>
            </a:r>
            <a:r>
              <a:rPr lang="en"/>
              <a:t>algorithm</a:t>
            </a:r>
            <a:r>
              <a:rPr lang="en"/>
              <a:t>. When we add more </a:t>
            </a:r>
            <a:r>
              <a:rPr lang="en"/>
              <a:t>parameters</a:t>
            </a:r>
            <a:r>
              <a:rPr lang="en"/>
              <a:t> like, Restriction and benefits in each of Borough Council, Fresh data on the transport and tourists stops, Safety in each of the </a:t>
            </a:r>
            <a:r>
              <a:rPr lang="en"/>
              <a:t>council</a:t>
            </a:r>
            <a:r>
              <a:rPr lang="en"/>
              <a:t> , Cost of running in each Council.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343457" cy="2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