
<file path=[Content_Types].xml><?xml version="1.0" encoding="utf-8"?>
<Types xmlns="http://schemas.openxmlformats.org/package/2006/content-types">
  <Default ContentType="image/jpg" Extension="jpg"/>
  <Default ContentType="image/png" Extension="png"/>
  <Default ContentType="application/vnd.openxmlformats-package.relationships+xml" Extension="rels"/>
  <Default ContentType="application/xml" Extension="xml"/>
  <Override ContentType="application/vnd.openxmlformats-officedocument.custom-properties+xml" PartName="/docProps/custom.xml"/>
  <Override ContentType="application/vnd.openxmlformats-officedocument.extended-properties+xml" PartName="/docProps/app.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package.core-properties+xml" PartName="/docProps/core.xml"/>
</Types>
</file>

<file path=_rels/.rels><?xml version="1.0" encoding="UTF-8" standalone="yes"?><Relationships xmlns="http://schemas.openxmlformats.org/package/2006/relationships"><Relationship Id="rId4" Target="ppt/presentation.xml" Type="http://schemas.openxmlformats.org/officeDocument/2006/relationships/officeDocument"/><Relationship Id="rId3" Target="docProps/custom.xml" Type="http://schemas.openxmlformats.org/officeDocument/2006/relationships/custom-properties"/><Relationship Id="rId2" Target="docProps/core.xml" Type="http://schemas.openxmlformats.org/package/2006/relationships/metadata/core-properties"/><Relationship Id="rId1"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12192000" cy="6858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b="0" g="0" r="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d="100" n="59"/>
          <a:sy d="100" n="59"/>
        </p:scale>
        <p:origin x="940" y="52"/>
      </p:cViewPr>
      <p:guideLst>
        <p:guide orient="horz" pos="2880"/>
        <p:guide pos="2160"/>
      </p:guideLst>
    </p:cSldViewPr>
  </p:slid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Relationship Id="rId18" Target="slides/slide12.xml" Type="http://schemas.openxmlformats.org/officeDocument/2006/relationships/slide"/><Relationship Id="rId17" Target="slides/slide11.xml" Type="http://schemas.openxmlformats.org/officeDocument/2006/relationships/slide"/><Relationship Id="rId16" Target="slides/slide10.xml" Type="http://schemas.openxmlformats.org/officeDocument/2006/relationships/slide"/><Relationship Id="rId15" Target="slides/slide9.xml" Type="http://schemas.openxmlformats.org/officeDocument/2006/relationships/slide"/><Relationship Id="rId14" Target="slides/slide8.xml" Type="http://schemas.openxmlformats.org/officeDocument/2006/relationships/slide"/><Relationship Id="rId13" Target="slides/slide7.xml" Type="http://schemas.openxmlformats.org/officeDocument/2006/relationships/slide"/><Relationship Id="rId12" Target="slides/slide6.xml" Type="http://schemas.openxmlformats.org/officeDocument/2006/relationships/slide"/><Relationship Id="rId11" Target="slides/slide5.xml" Type="http://schemas.openxmlformats.org/officeDocument/2006/relationships/slide"/><Relationship Id="rId9" Target="slides/slide3.xml" Type="http://schemas.openxmlformats.org/officeDocument/2006/relationships/slide"/><Relationship Id="rId10" Target="slides/slide4.xml" Type="http://schemas.openxmlformats.org/officeDocument/2006/relationships/slide"/><Relationship Id="rId8" Target="slides/slide2.xml" Type="http://schemas.openxmlformats.org/officeDocument/2006/relationships/slide"/><Relationship Id="rId7" Target="slides/slide1.xml" Type="http://schemas.openxmlformats.org/officeDocument/2006/relationships/slide"/><Relationship Id="rId6" Target="notesMasters/notesMaster1.xml" Type="http://schemas.openxmlformats.org/officeDocument/2006/relationships/notesMaster"/><Relationship Id="rId5" Target="slideMasters/slideMaster1.xml" Type="http://schemas.openxmlformats.org/officeDocument/2006/relationships/slideMaster"/><Relationship Id="rId4" Target="tableStyles.xml" Type="http://schemas.openxmlformats.org/officeDocument/2006/relationships/tableStyles"/><Relationship Id="rId3" Target="presProps.xml" Type="http://schemas.openxmlformats.org/officeDocument/2006/relationships/presProps"/><Relationship Id="rId2" Target="viewProps.xml" Type="http://schemas.openxmlformats.org/officeDocument/2006/relationships/viewProps"/><Relationship Id="rId1" Target="theme/theme2.xml" Type="http://schemas.openxmlformats.org/officeDocument/2006/relationships/theme"/></Relationships>
</file>

<file path=ppt/notesMasters/_rels/notesMaster1.xml.rels><?xml version="1.0" encoding="UTF-8" standalone="yes"?><Relationships xmlns="http://schemas.openxmlformats.org/package/2006/relationships"><Relationship Id="rId1" Target="../theme/theme1.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5283200" cy="344488"/>
          </a:xfrm>
          <a:prstGeom prst="rect">
            <a:avLst/>
          </a:prstGeom>
        </p:spPr>
        <p:txBody>
          <a:bodyPr bIns="45720" lIns="91440" numCol="1" rIns="91440" rtlCol="0" tIns="45720" vert="horz"/>
          <a:lstStyle>
            <a:lvl1pPr algn="l">
              <a:defRPr sz="1200"/>
            </a:lvl1pPr>
          </a:lstStyle>
          <a:p>
            <a:endParaRPr altLang="en-IN" lang="en-IN"/>
          </a:p>
        </p:txBody>
      </p:sp>
      <p:sp>
        <p:nvSpPr>
          <p:cNvPr id="3" name="Date Placeholder 2"/>
          <p:cNvSpPr>
            <a:spLocks noGrp="1"/>
          </p:cNvSpPr>
          <p:nvPr>
            <p:ph idx="1" type="dt"/>
          </p:nvPr>
        </p:nvSpPr>
        <p:spPr>
          <a:xfrm>
            <a:off x="6905625" y="0"/>
            <a:ext cx="5283200" cy="344488"/>
          </a:xfrm>
          <a:prstGeom prst="rect">
            <a:avLst/>
          </a:prstGeom>
        </p:spPr>
        <p:txBody>
          <a:bodyPr bIns="45720" lIns="91440" numCol="1" rIns="91440" rtlCol="0" tIns="45720" vert="horz"/>
          <a:lstStyle>
            <a:lvl1pPr algn="r">
              <a:defRPr sz="1200"/>
            </a:lvl1pPr>
          </a:lstStyle>
          <a:p>
            <a:fld id="{84B86612-B127-4CD0-BF15-66D49A7175F7}" type="datetimeFigureOut">
              <a:rPr altLang="en-IN" lang="en-IN" smtClean="0"/>
              <a:t>20-08-2024</a:t>
            </a:fld>
            <a:endParaRPr altLang="en-IN" lang="en-IN"/>
          </a:p>
        </p:txBody>
      </p:sp>
      <p:sp>
        <p:nvSpPr>
          <p:cNvPr id="4" name="Slide Image Placeholder 3"/>
          <p:cNvSpPr>
            <a:spLocks noChangeAspect="1" noGrp="1" noRot="1"/>
          </p:cNvSpPr>
          <p:nvPr>
            <p:ph idx="2" type="sldImg"/>
          </p:nvPr>
        </p:nvSpPr>
        <p:spPr>
          <a:xfrm>
            <a:off x="4038600" y="857250"/>
            <a:ext cx="4114800" cy="2314575"/>
          </a:xfrm>
          <a:prstGeom prst="rect">
            <a:avLst/>
          </a:prstGeom>
          <a:noFill/>
          <a:ln w="12700">
            <a:solidFill>
              <a:prstClr val="black"/>
            </a:solidFill>
          </a:ln>
        </p:spPr>
        <p:txBody>
          <a:bodyPr anchor="ctr" bIns="45720" lIns="91440" numCol="1" rIns="91440" rtlCol="0" tIns="45720" vert="horz"/>
          <a:lstStyle/>
          <a:p>
            <a:endParaRPr altLang="en-IN" lang="en-IN"/>
          </a:p>
        </p:txBody>
      </p:sp>
      <p:sp>
        <p:nvSpPr>
          <p:cNvPr id="5" name="Notes Placeholder 4"/>
          <p:cNvSpPr>
            <a:spLocks noGrp="1"/>
          </p:cNvSpPr>
          <p:nvPr>
            <p:ph idx="3" sz="quarter" type="body"/>
          </p:nvPr>
        </p:nvSpPr>
        <p:spPr>
          <a:xfrm>
            <a:off x="1219200" y="3300413"/>
            <a:ext cx="9753600" cy="2700337"/>
          </a:xfrm>
          <a:prstGeom prst="rect">
            <a:avLst/>
          </a:prstGeom>
        </p:spPr>
        <p:txBody>
          <a:bodyPr bIns="45720" lIns="91440" numCol="1" rIns="91440" rtlCol="0" tIns="45720"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ltLang="en-IN" lang="en-IN"/>
          </a:p>
        </p:txBody>
      </p:sp>
      <p:sp>
        <p:nvSpPr>
          <p:cNvPr id="6" name="Footer Placeholder 5"/>
          <p:cNvSpPr>
            <a:spLocks noGrp="1"/>
          </p:cNvSpPr>
          <p:nvPr>
            <p:ph idx="4" sz="quarter" type="ftr"/>
          </p:nvPr>
        </p:nvSpPr>
        <p:spPr>
          <a:xfrm>
            <a:off x="0" y="6513513"/>
            <a:ext cx="5283200" cy="344487"/>
          </a:xfrm>
          <a:prstGeom prst="rect">
            <a:avLst/>
          </a:prstGeom>
        </p:spPr>
        <p:txBody>
          <a:bodyPr anchor="b" bIns="45720" lIns="91440" numCol="1" rIns="91440" rtlCol="0" tIns="45720" vert="horz"/>
          <a:lstStyle>
            <a:lvl1pPr algn="l">
              <a:defRPr sz="1200"/>
            </a:lvl1pPr>
          </a:lstStyle>
          <a:p>
            <a:endParaRPr altLang="en-IN" lang="en-IN"/>
          </a:p>
        </p:txBody>
      </p:sp>
      <p:sp>
        <p:nvSpPr>
          <p:cNvPr id="7" name="Slide Number Placeholder 6"/>
          <p:cNvSpPr>
            <a:spLocks noGrp="1"/>
          </p:cNvSpPr>
          <p:nvPr>
            <p:ph idx="5" sz="quarter" type="sldNum"/>
          </p:nvPr>
        </p:nvSpPr>
        <p:spPr>
          <a:xfrm>
            <a:off x="6905625" y="6513513"/>
            <a:ext cx="5283200" cy="344487"/>
          </a:xfrm>
          <a:prstGeom prst="rect">
            <a:avLst/>
          </a:prstGeom>
        </p:spPr>
        <p:txBody>
          <a:bodyPr anchor="b" bIns="45720" lIns="91440" numCol="1" rIns="91440" rtlCol="0" tIns="45720" vert="horz"/>
          <a:lstStyle>
            <a:lvl1pPr algn="r">
              <a:defRPr sz="1200"/>
            </a:lvl1pPr>
          </a:lstStyle>
          <a:p>
            <a:fld id="{F7F439ED-1E90-4106-847A-8EF19031FE2F}" type="slidenum">
              <a:rPr altLang="en-IN" lang="en-IN" smtClean="0"/>
              <a:t>‹#›</a:t>
            </a:fld>
            <a:endParaRPr altLang="en-IN" lang="en-IN"/>
          </a:p>
        </p:txBody>
      </p:sp>
    </p:spTree>
    <p:extLst>
      <p:ext uri="{BB962C8B-B14F-4D97-AF65-F5344CB8AC3E}">
        <p14:creationId xmlns:p14="http://schemas.microsoft.com/office/powerpoint/2010/main" val="2918557904"/>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arget="../slides/slide1.xml" Type="http://schemas.openxmlformats.org/officeDocument/2006/relationships/slide"/><Relationship Id="rId1" Target="../notesMasters/notesMaster1.xml" Type="http://schemas.openxmlformats.org/officeDocument/2006/relationships/notesMaster"/></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endParaRPr altLang="en-IN" dirty="0" lang="en-IN"/>
          </a:p>
        </p:txBody>
      </p:sp>
      <p:sp>
        <p:nvSpPr>
          <p:cNvPr id="4" name="Slide Number Placeholder 3"/>
          <p:cNvSpPr>
            <a:spLocks noGrp="1"/>
          </p:cNvSpPr>
          <p:nvPr>
            <p:ph idx="5" sz="quarter" type="sldNum"/>
          </p:nvPr>
        </p:nvSpPr>
        <p:spPr/>
        <p:txBody>
          <a:bodyPr numCol="1"/>
          <a:lstStyle/>
          <a:p>
            <a:fld id="{F7F439ED-1E90-4106-847A-8EF19031FE2F}" type="slidenum">
              <a:rPr altLang="en-IN" lang="en-IN" smtClean="0"/>
              <a:t>1</a:t>
            </a:fld>
            <a:endParaRPr altLang="en-IN"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bIns="0" lIns="0" numCol="1" rIns="0" tIns="0" wrap="square">
            <a:spAutoFit/>
          </a:bodyPr>
          <a:lstStyle>
            <a:lvl1pPr>
              <a:defRPr b="0" i="0" sz="3200">
                <a:solidFill>
                  <a:schemeClr val="tx1"/>
                </a:solidFill>
                <a:latin typeface="Trebuchet MS"/>
                <a:cs typeface="Trebuchet MS"/>
              </a:defRPr>
            </a:lvl1pPr>
          </a:lstStyle>
          <a:p>
            <a:endParaRPr/>
          </a:p>
        </p:txBody>
      </p:sp>
      <p:sp>
        <p:nvSpPr>
          <p:cNvPr id="3" name="Holder 3"/>
          <p:cNvSpPr>
            <a:spLocks noGrp="1"/>
          </p:cNvSpPr>
          <p:nvPr>
            <p:ph idx="4" type="subTitle"/>
          </p:nvPr>
        </p:nvSpPr>
        <p:spPr>
          <a:xfrm>
            <a:off x="1828800" y="3840480"/>
            <a:ext cx="8534400" cy="1714500"/>
          </a:xfrm>
          <a:prstGeom prst="rect">
            <a:avLst/>
          </a:prstGeom>
        </p:spPr>
        <p:txBody>
          <a:bodyPr bIns="0" lIns="0" numCol="1" rIns="0" tIns="0" wrap="square">
            <a:spAutoFit/>
          </a:bodyPr>
          <a:lstStyle>
            <a:lvl1pPr>
              <a:defRPr/>
            </a:lvl1pPr>
          </a:lstStyle>
          <a:p>
            <a:endParaRPr/>
          </a:p>
        </p:txBody>
      </p:sp>
      <p:sp>
        <p:nvSpPr>
          <p:cNvPr id="4" name="Holder 4"/>
          <p:cNvSpPr>
            <a:spLocks noGrp="1"/>
          </p:cNvSpPr>
          <p:nvPr>
            <p:ph idx="5" sz="quarter" type="ftr"/>
          </p:nvPr>
        </p:nvSpPr>
        <p:spPr/>
        <p:txBody>
          <a:bodyPr bIns="0" lIns="0" numCol="1" rIns="0" tIns="0"/>
          <a:lstStyle>
            <a:lvl1pPr algn="ctr">
              <a:defRPr>
                <a:solidFill>
                  <a:schemeClr val="tx1">
                    <a:tint val="75000"/>
                  </a:schemeClr>
                </a:solidFill>
              </a:defRPr>
            </a:lvl1pPr>
          </a:lstStyle>
          <a:p>
            <a:endParaRPr/>
          </a:p>
        </p:txBody>
      </p:sp>
      <p:sp>
        <p:nvSpPr>
          <p:cNvPr id="5" name="Holder 5"/>
          <p:cNvSpPr>
            <a:spLocks noGrp="1"/>
          </p:cNvSpPr>
          <p:nvPr>
            <p:ph idx="6" sz="half" type="dt"/>
          </p:nvPr>
        </p:nvSpPr>
        <p:spPr/>
        <p:txBody>
          <a:bodyPr bIns="0" lIns="0" numCol="1"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idx="7" sz="quarter" type="sldNum"/>
          </p:nvPr>
        </p:nvSpPr>
        <p:spPr/>
        <p:txBody>
          <a:bodyPr bIns="0" lIns="0" numCol="1" rIns="0" tIns="0"/>
          <a:lstStyle>
            <a:lvl1pPr>
              <a:defRPr b="0" i="0" sz="110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bIns="0" lIns="0" numCol="1" rIns="0" tIns="0"/>
          <a:lstStyle>
            <a:lvl1pPr>
              <a:defRPr b="1" i="0" sz="4800">
                <a:solidFill>
                  <a:schemeClr val="tx1"/>
                </a:solidFill>
                <a:latin typeface="Trebuchet MS"/>
                <a:cs typeface="Trebuchet MS"/>
              </a:defRPr>
            </a:lvl1pPr>
          </a:lstStyle>
          <a:p>
            <a:endParaRPr/>
          </a:p>
        </p:txBody>
      </p:sp>
      <p:sp>
        <p:nvSpPr>
          <p:cNvPr id="3" name="Holder 3"/>
          <p:cNvSpPr>
            <a:spLocks noGrp="1"/>
          </p:cNvSpPr>
          <p:nvPr>
            <p:ph idx="1" type="body"/>
          </p:nvPr>
        </p:nvSpPr>
        <p:spPr/>
        <p:txBody>
          <a:bodyPr bIns="0" lIns="0" numCol="1" rIns="0" tIns="0"/>
          <a:lstStyle>
            <a:lvl1pPr>
              <a:defRPr/>
            </a:lvl1pPr>
          </a:lstStyle>
          <a:p>
            <a:endParaRPr/>
          </a:p>
        </p:txBody>
      </p:sp>
      <p:sp>
        <p:nvSpPr>
          <p:cNvPr id="4" name="Holder 4"/>
          <p:cNvSpPr>
            <a:spLocks noGrp="1"/>
          </p:cNvSpPr>
          <p:nvPr>
            <p:ph idx="5" sz="quarter" type="ftr"/>
          </p:nvPr>
        </p:nvSpPr>
        <p:spPr/>
        <p:txBody>
          <a:bodyPr bIns="0" lIns="0" numCol="1" rIns="0" tIns="0"/>
          <a:lstStyle>
            <a:lvl1pPr algn="ctr">
              <a:defRPr>
                <a:solidFill>
                  <a:schemeClr val="tx1">
                    <a:tint val="75000"/>
                  </a:schemeClr>
                </a:solidFill>
              </a:defRPr>
            </a:lvl1pPr>
          </a:lstStyle>
          <a:p>
            <a:endParaRPr/>
          </a:p>
        </p:txBody>
      </p:sp>
      <p:sp>
        <p:nvSpPr>
          <p:cNvPr id="5" name="Holder 5"/>
          <p:cNvSpPr>
            <a:spLocks noGrp="1"/>
          </p:cNvSpPr>
          <p:nvPr>
            <p:ph idx="6" sz="half" type="dt"/>
          </p:nvPr>
        </p:nvSpPr>
        <p:spPr/>
        <p:txBody>
          <a:bodyPr bIns="0" lIns="0" numCol="1"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idx="7" sz="quarter" type="sldNum"/>
          </p:nvPr>
        </p:nvSpPr>
        <p:spPr/>
        <p:txBody>
          <a:bodyPr bIns="0" lIns="0" numCol="1" rIns="0" tIns="0"/>
          <a:lstStyle>
            <a:lvl1pPr>
              <a:defRPr b="0" i="0" sz="110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bIns="0" lIns="0" numCol="1" rIns="0" tIns="0"/>
          <a:lstStyle>
            <a:lvl1pPr>
              <a:defRPr b="1" i="0" sz="4800">
                <a:solidFill>
                  <a:schemeClr val="tx1"/>
                </a:solidFill>
                <a:latin typeface="Trebuchet MS"/>
                <a:cs typeface="Trebuchet MS"/>
              </a:defRPr>
            </a:lvl1pPr>
          </a:lstStyle>
          <a:p>
            <a:endParaRPr/>
          </a:p>
        </p:txBody>
      </p:sp>
      <p:sp>
        <p:nvSpPr>
          <p:cNvPr id="3" name="Holder 3"/>
          <p:cNvSpPr>
            <a:spLocks noGrp="1"/>
          </p:cNvSpPr>
          <p:nvPr>
            <p:ph idx="2" sz="half"/>
          </p:nvPr>
        </p:nvSpPr>
        <p:spPr>
          <a:xfrm>
            <a:off x="609600" y="1577340"/>
            <a:ext cx="5303520" cy="4526280"/>
          </a:xfrm>
          <a:prstGeom prst="rect">
            <a:avLst/>
          </a:prstGeom>
        </p:spPr>
        <p:txBody>
          <a:bodyPr bIns="0" lIns="0" numCol="1" rIns="0" tIns="0" wrap="square">
            <a:spAutoFit/>
          </a:bodyPr>
          <a:lstStyle>
            <a:lvl1pPr>
              <a:defRPr/>
            </a:lvl1pPr>
          </a:lstStyle>
          <a:p>
            <a:endParaRPr/>
          </a:p>
        </p:txBody>
      </p:sp>
      <p:sp>
        <p:nvSpPr>
          <p:cNvPr id="4" name="Holder 4"/>
          <p:cNvSpPr>
            <a:spLocks noGrp="1"/>
          </p:cNvSpPr>
          <p:nvPr>
            <p:ph idx="3" sz="half"/>
          </p:nvPr>
        </p:nvSpPr>
        <p:spPr>
          <a:xfrm>
            <a:off x="6278880" y="1577340"/>
            <a:ext cx="5303520" cy="4526280"/>
          </a:xfrm>
          <a:prstGeom prst="rect">
            <a:avLst/>
          </a:prstGeom>
        </p:spPr>
        <p:txBody>
          <a:bodyPr bIns="0" lIns="0" numCol="1" rIns="0" tIns="0" wrap="square">
            <a:spAutoFit/>
          </a:bodyPr>
          <a:lstStyle>
            <a:lvl1pPr>
              <a:defRPr/>
            </a:lvl1pPr>
          </a:lstStyle>
          <a:p>
            <a:endParaRPr/>
          </a:p>
        </p:txBody>
      </p:sp>
      <p:sp>
        <p:nvSpPr>
          <p:cNvPr id="5" name="Holder 5"/>
          <p:cNvSpPr>
            <a:spLocks noGrp="1"/>
          </p:cNvSpPr>
          <p:nvPr>
            <p:ph idx="5" sz="quarter" type="ftr"/>
          </p:nvPr>
        </p:nvSpPr>
        <p:spPr/>
        <p:txBody>
          <a:bodyPr bIns="0" lIns="0" numCol="1" rIns="0" tIns="0"/>
          <a:lstStyle>
            <a:lvl1pPr algn="ctr">
              <a:defRPr>
                <a:solidFill>
                  <a:schemeClr val="tx1">
                    <a:tint val="75000"/>
                  </a:schemeClr>
                </a:solidFill>
              </a:defRPr>
            </a:lvl1pPr>
          </a:lstStyle>
          <a:p>
            <a:endParaRPr/>
          </a:p>
        </p:txBody>
      </p:sp>
      <p:sp>
        <p:nvSpPr>
          <p:cNvPr id="6" name="Holder 6"/>
          <p:cNvSpPr>
            <a:spLocks noGrp="1"/>
          </p:cNvSpPr>
          <p:nvPr>
            <p:ph idx="6" sz="half" type="dt"/>
          </p:nvPr>
        </p:nvSpPr>
        <p:spPr/>
        <p:txBody>
          <a:bodyPr bIns="0" lIns="0" numCol="1"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7" name="Holder 7"/>
          <p:cNvSpPr>
            <a:spLocks noGrp="1"/>
          </p:cNvSpPr>
          <p:nvPr>
            <p:ph idx="7" sz="quarter" type="sldNum"/>
          </p:nvPr>
        </p:nvSpPr>
        <p:spPr/>
        <p:txBody>
          <a:bodyPr bIns="0" lIns="0" numCol="1" rIns="0" tIns="0"/>
          <a:lstStyle>
            <a:lvl1pPr>
              <a:defRPr b="0" i="0" sz="110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bIns="0" lIns="0" numCol="1" rIns="0" tIns="0"/>
          <a:lstStyle>
            <a:lvl1pPr>
              <a:defRPr b="1" i="0" sz="4800">
                <a:solidFill>
                  <a:schemeClr val="tx1"/>
                </a:solidFill>
                <a:latin typeface="Trebuchet MS"/>
                <a:cs typeface="Trebuchet MS"/>
              </a:defRPr>
            </a:lvl1pPr>
          </a:lstStyle>
          <a:p>
            <a:endParaRPr/>
          </a:p>
        </p:txBody>
      </p:sp>
      <p:sp>
        <p:nvSpPr>
          <p:cNvPr id="3" name="Holder 3"/>
          <p:cNvSpPr>
            <a:spLocks noGrp="1"/>
          </p:cNvSpPr>
          <p:nvPr>
            <p:ph idx="5" sz="quarter" type="ftr"/>
          </p:nvPr>
        </p:nvSpPr>
        <p:spPr/>
        <p:txBody>
          <a:bodyPr bIns="0" lIns="0" numCol="1" rIns="0" tIns="0"/>
          <a:lstStyle>
            <a:lvl1pPr algn="ctr">
              <a:defRPr>
                <a:solidFill>
                  <a:schemeClr val="tx1">
                    <a:tint val="75000"/>
                  </a:schemeClr>
                </a:solidFill>
              </a:defRPr>
            </a:lvl1pPr>
          </a:lstStyle>
          <a:p>
            <a:endParaRPr/>
          </a:p>
        </p:txBody>
      </p:sp>
      <p:sp>
        <p:nvSpPr>
          <p:cNvPr id="4" name="Holder 4"/>
          <p:cNvSpPr>
            <a:spLocks noGrp="1"/>
          </p:cNvSpPr>
          <p:nvPr>
            <p:ph idx="6" sz="half" type="dt"/>
          </p:nvPr>
        </p:nvSpPr>
        <p:spPr/>
        <p:txBody>
          <a:bodyPr bIns="0" lIns="0" numCol="1"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5" name="Holder 5"/>
          <p:cNvSpPr>
            <a:spLocks noGrp="1"/>
          </p:cNvSpPr>
          <p:nvPr>
            <p:ph idx="7" sz="quarter" type="sldNum"/>
          </p:nvPr>
        </p:nvSpPr>
        <p:spPr/>
        <p:txBody>
          <a:bodyPr bIns="0" lIns="0" numCol="1" rIns="0" tIns="0"/>
          <a:lstStyle>
            <a:lvl1pPr>
              <a:defRPr b="0" i="0" sz="110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idx="5" sz="quarter" type="ftr"/>
          </p:nvPr>
        </p:nvSpPr>
        <p:spPr/>
        <p:txBody>
          <a:bodyPr bIns="0" lIns="0" numCol="1" rIns="0" tIns="0"/>
          <a:lstStyle>
            <a:lvl1pPr algn="ctr">
              <a:defRPr>
                <a:solidFill>
                  <a:schemeClr val="tx1">
                    <a:tint val="75000"/>
                  </a:schemeClr>
                </a:solidFill>
              </a:defRPr>
            </a:lvl1pPr>
          </a:lstStyle>
          <a:p>
            <a:endParaRPr/>
          </a:p>
        </p:txBody>
      </p:sp>
      <p:sp>
        <p:nvSpPr>
          <p:cNvPr id="3" name="Holder 3"/>
          <p:cNvSpPr>
            <a:spLocks noGrp="1"/>
          </p:cNvSpPr>
          <p:nvPr>
            <p:ph idx="6" sz="half" type="dt"/>
          </p:nvPr>
        </p:nvSpPr>
        <p:spPr/>
        <p:txBody>
          <a:bodyPr bIns="0" lIns="0" numCol="1"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4" name="Holder 4"/>
          <p:cNvSpPr>
            <a:spLocks noGrp="1"/>
          </p:cNvSpPr>
          <p:nvPr>
            <p:ph idx="7" sz="quarter" type="sldNum"/>
          </p:nvPr>
        </p:nvSpPr>
        <p:spPr/>
        <p:txBody>
          <a:bodyPr bIns="0" lIns="0" numCol="1" rIns="0" tIns="0"/>
          <a:lstStyle>
            <a:lvl1pPr>
              <a:defRPr b="0" i="0" sz="110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2.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b="b" l="l" r="r" t="t"/>
            <a:pathLst>
              <a:path h="6853555" w="1218565">
                <a:moveTo>
                  <a:pt x="0" y="0"/>
                </a:moveTo>
                <a:lnTo>
                  <a:pt x="1218352" y="6853171"/>
                </a:lnTo>
              </a:path>
            </a:pathLst>
          </a:custGeom>
          <a:ln w="9525">
            <a:solidFill>
              <a:srgbClr val="5FCAEE"/>
            </a:solidFill>
          </a:ln>
        </p:spPr>
        <p:txBody>
          <a:bodyPr bIns="0" lIns="0" numCol="1" rIns="0" rtlCol="0" tIns="0" wrap="square"/>
          <a:lstStyle/>
          <a:p>
            <a:endParaRPr/>
          </a:p>
        </p:txBody>
      </p:sp>
      <p:sp>
        <p:nvSpPr>
          <p:cNvPr id="17" name="bg object 17"/>
          <p:cNvSpPr/>
          <p:nvPr/>
        </p:nvSpPr>
        <p:spPr>
          <a:xfrm>
            <a:off x="7448612" y="3694896"/>
            <a:ext cx="4743450" cy="3163570"/>
          </a:xfrm>
          <a:custGeom>
            <a:avLst/>
            <a:gdLst/>
            <a:ahLst/>
            <a:cxnLst/>
            <a:rect b="b" l="l" r="r" t="t"/>
            <a:pathLst>
              <a:path h="3163570" w="4743450">
                <a:moveTo>
                  <a:pt x="4743387" y="0"/>
                </a:moveTo>
                <a:lnTo>
                  <a:pt x="0" y="3163101"/>
                </a:lnTo>
              </a:path>
            </a:pathLst>
          </a:custGeom>
          <a:ln w="9525">
            <a:solidFill>
              <a:srgbClr val="5FCAEE"/>
            </a:solidFill>
          </a:ln>
        </p:spPr>
        <p:txBody>
          <a:bodyPr bIns="0" lIns="0" numCol="1" rIns="0" rtlCol="0" tIns="0" wrap="square"/>
          <a:lstStyle/>
          <a:p>
            <a:endParaRPr/>
          </a:p>
        </p:txBody>
      </p:sp>
      <p:sp>
        <p:nvSpPr>
          <p:cNvPr id="18" name="bg object 18"/>
          <p:cNvSpPr/>
          <p:nvPr/>
        </p:nvSpPr>
        <p:spPr>
          <a:xfrm>
            <a:off x="9182100" y="0"/>
            <a:ext cx="3009900" cy="6858000"/>
          </a:xfrm>
          <a:custGeom>
            <a:avLst/>
            <a:gdLst/>
            <a:ahLst/>
            <a:cxnLst/>
            <a:rect b="b" l="l" r="r" t="t"/>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numCol="1" rIns="0" rtlCol="0" tIns="0" wrap="square"/>
          <a:lstStyle/>
          <a:p>
            <a:endParaRPr/>
          </a:p>
        </p:txBody>
      </p:sp>
      <p:sp>
        <p:nvSpPr>
          <p:cNvPr id="19" name="bg object 19"/>
          <p:cNvSpPr/>
          <p:nvPr/>
        </p:nvSpPr>
        <p:spPr>
          <a:xfrm>
            <a:off x="9602878" y="0"/>
            <a:ext cx="2589530" cy="6858000"/>
          </a:xfrm>
          <a:custGeom>
            <a:avLst/>
            <a:gdLst/>
            <a:ahLst/>
            <a:cxnLst/>
            <a:rect b="b" l="l" r="r" t="t"/>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numCol="1" rIns="0" rtlCol="0" tIns="0" wrap="square"/>
          <a:lstStyle/>
          <a:p>
            <a:endParaRPr/>
          </a:p>
        </p:txBody>
      </p:sp>
      <p:sp>
        <p:nvSpPr>
          <p:cNvPr id="20" name="bg object 20"/>
          <p:cNvSpPr/>
          <p:nvPr/>
        </p:nvSpPr>
        <p:spPr>
          <a:xfrm>
            <a:off x="8934450" y="3048000"/>
            <a:ext cx="3257550" cy="3810000"/>
          </a:xfrm>
          <a:custGeom>
            <a:avLst/>
            <a:gdLst/>
            <a:ahLst/>
            <a:cxnLst/>
            <a:rect b="b" l="l" r="r" t="t"/>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numCol="1" rIns="0" rtlCol="0" tIns="0" wrap="square"/>
          <a:lstStyle/>
          <a:p>
            <a:endParaRPr/>
          </a:p>
        </p:txBody>
      </p:sp>
      <p:sp>
        <p:nvSpPr>
          <p:cNvPr id="21" name="bg object 21"/>
          <p:cNvSpPr/>
          <p:nvPr/>
        </p:nvSpPr>
        <p:spPr>
          <a:xfrm>
            <a:off x="9337930" y="0"/>
            <a:ext cx="2854325" cy="6858000"/>
          </a:xfrm>
          <a:custGeom>
            <a:avLst/>
            <a:gdLst/>
            <a:ahLst/>
            <a:cxnLst/>
            <a:rect b="b" l="l" r="r" t="t"/>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numCol="1" rIns="0" rtlCol="0" tIns="0" wrap="square"/>
          <a:lstStyle/>
          <a:p>
            <a:endParaRPr/>
          </a:p>
        </p:txBody>
      </p:sp>
      <p:sp>
        <p:nvSpPr>
          <p:cNvPr id="22" name="bg object 22"/>
          <p:cNvSpPr/>
          <p:nvPr/>
        </p:nvSpPr>
        <p:spPr>
          <a:xfrm>
            <a:off x="10896600" y="0"/>
            <a:ext cx="1295400" cy="6858000"/>
          </a:xfrm>
          <a:custGeom>
            <a:avLst/>
            <a:gdLst/>
            <a:ahLst/>
            <a:cxnLst/>
            <a:rect b="b" l="l" r="r" t="t"/>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numCol="1" rIns="0" rtlCol="0" tIns="0" wrap="square"/>
          <a:lstStyle/>
          <a:p>
            <a:endParaRPr/>
          </a:p>
        </p:txBody>
      </p:sp>
      <p:sp>
        <p:nvSpPr>
          <p:cNvPr id="23" name="bg object 23"/>
          <p:cNvSpPr/>
          <p:nvPr/>
        </p:nvSpPr>
        <p:spPr>
          <a:xfrm>
            <a:off x="10936247" y="0"/>
            <a:ext cx="1256030" cy="6858000"/>
          </a:xfrm>
          <a:custGeom>
            <a:avLst/>
            <a:gdLst/>
            <a:ahLst/>
            <a:cxnLst/>
            <a:rect b="b" l="l" r="r" t="t"/>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numCol="1" rIns="0" rtlCol="0" tIns="0" wrap="square"/>
          <a:lstStyle/>
          <a:p>
            <a:endParaRPr/>
          </a:p>
        </p:txBody>
      </p:sp>
      <p:sp>
        <p:nvSpPr>
          <p:cNvPr id="24" name="bg object 24"/>
          <p:cNvSpPr/>
          <p:nvPr/>
        </p:nvSpPr>
        <p:spPr>
          <a:xfrm>
            <a:off x="10372725" y="3590925"/>
            <a:ext cx="1819275" cy="3267075"/>
          </a:xfrm>
          <a:custGeom>
            <a:avLst/>
            <a:gdLst/>
            <a:ahLst/>
            <a:cxnLst/>
            <a:rect b="b" l="l" r="r" t="t"/>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numCol="1" rIns="0" rtlCol="0" tIns="0" wrap="square"/>
          <a:lstStyle/>
          <a:p>
            <a:endParaRPr/>
          </a:p>
        </p:txBody>
      </p:sp>
      <p:sp>
        <p:nvSpPr>
          <p:cNvPr id="25" name="bg object 25"/>
          <p:cNvSpPr/>
          <p:nvPr/>
        </p:nvSpPr>
        <p:spPr>
          <a:xfrm>
            <a:off x="0" y="4010025"/>
            <a:ext cx="447675" cy="2847975"/>
          </a:xfrm>
          <a:custGeom>
            <a:avLst/>
            <a:gdLst/>
            <a:ahLst/>
            <a:cxnLst/>
            <a:rect b="b" l="l" r="r" t="t"/>
            <a:pathLst>
              <a:path h="2847975" w="447675">
                <a:moveTo>
                  <a:pt x="0" y="0"/>
                </a:moveTo>
                <a:lnTo>
                  <a:pt x="0" y="2847975"/>
                </a:lnTo>
                <a:lnTo>
                  <a:pt x="447675" y="2847975"/>
                </a:lnTo>
                <a:lnTo>
                  <a:pt x="0" y="0"/>
                </a:lnTo>
                <a:close/>
              </a:path>
            </a:pathLst>
          </a:custGeom>
          <a:solidFill>
            <a:srgbClr val="5FCAEE">
              <a:alpha val="70195"/>
            </a:srgbClr>
          </a:solidFill>
        </p:spPr>
        <p:txBody>
          <a:bodyPr bIns="0" lIns="0" numCol="1" rIns="0" rtlCol="0" tIns="0" wrap="square"/>
          <a:lstStyle/>
          <a:p>
            <a:endParaRPr/>
          </a:p>
        </p:txBody>
      </p:sp>
      <p:sp>
        <p:nvSpPr>
          <p:cNvPr id="2" name="Holder 2"/>
          <p:cNvSpPr>
            <a:spLocks noGrp="1"/>
          </p:cNvSpPr>
          <p:nvPr>
            <p:ph type="title"/>
          </p:nvPr>
        </p:nvSpPr>
        <p:spPr>
          <a:xfrm>
            <a:off x="755332" y="385444"/>
            <a:ext cx="10681335" cy="758190"/>
          </a:xfrm>
          <a:prstGeom prst="rect">
            <a:avLst/>
          </a:prstGeom>
        </p:spPr>
        <p:txBody>
          <a:bodyPr bIns="0" lIns="0" numCol="1" rIns="0" tIns="0" wrap="square">
            <a:spAutoFit/>
          </a:bodyPr>
          <a:lstStyle>
            <a:lvl1pPr>
              <a:defRPr b="1" i="0" sz="4800">
                <a:solidFill>
                  <a:schemeClr val="tx1"/>
                </a:solidFill>
                <a:latin typeface="Trebuchet MS"/>
                <a:cs typeface="Trebuchet MS"/>
              </a:defRPr>
            </a:lvl1pPr>
          </a:lstStyle>
          <a:p>
            <a:endParaRPr/>
          </a:p>
        </p:txBody>
      </p:sp>
      <p:sp>
        <p:nvSpPr>
          <p:cNvPr id="3" name="Holder 3"/>
          <p:cNvSpPr>
            <a:spLocks noGrp="1"/>
          </p:cNvSpPr>
          <p:nvPr>
            <p:ph idx="1" type="body"/>
          </p:nvPr>
        </p:nvSpPr>
        <p:spPr>
          <a:xfrm>
            <a:off x="609600" y="1577340"/>
            <a:ext cx="10972800" cy="4526280"/>
          </a:xfrm>
          <a:prstGeom prst="rect">
            <a:avLst/>
          </a:prstGeom>
        </p:spPr>
        <p:txBody>
          <a:bodyPr bIns="0" lIns="0" numCol="1" rIns="0" tIns="0" wrap="square">
            <a:spAutoFit/>
          </a:bodyPr>
          <a:lstStyle>
            <a:lvl1pPr>
              <a:defRPr/>
            </a:lvl1pPr>
          </a:lstStyle>
          <a:p>
            <a:endParaRPr/>
          </a:p>
        </p:txBody>
      </p:sp>
      <p:sp>
        <p:nvSpPr>
          <p:cNvPr id="4" name="Holder 4"/>
          <p:cNvSpPr>
            <a:spLocks noGrp="1"/>
          </p:cNvSpPr>
          <p:nvPr>
            <p:ph idx="5" sz="quarter" type="ftr"/>
          </p:nvPr>
        </p:nvSpPr>
        <p:spPr>
          <a:xfrm>
            <a:off x="4145280" y="6377940"/>
            <a:ext cx="3901440" cy="342900"/>
          </a:xfrm>
          <a:prstGeom prst="rect">
            <a:avLst/>
          </a:prstGeom>
        </p:spPr>
        <p:txBody>
          <a:bodyPr bIns="0" lIns="0" numCol="1" rIns="0" tIns="0" wrap="square">
            <a:spAutoFit/>
          </a:bodyPr>
          <a:lstStyle>
            <a:lvl1pPr algn="ctr">
              <a:defRPr>
                <a:solidFill>
                  <a:schemeClr val="tx1">
                    <a:tint val="75000"/>
                  </a:schemeClr>
                </a:solidFill>
              </a:defRPr>
            </a:lvl1pPr>
          </a:lstStyle>
          <a:p>
            <a:endParaRPr/>
          </a:p>
        </p:txBody>
      </p:sp>
      <p:sp>
        <p:nvSpPr>
          <p:cNvPr id="5" name="Holder 5"/>
          <p:cNvSpPr>
            <a:spLocks noGrp="1"/>
          </p:cNvSpPr>
          <p:nvPr>
            <p:ph idx="6" sz="half" type="dt"/>
          </p:nvPr>
        </p:nvSpPr>
        <p:spPr>
          <a:xfrm>
            <a:off x="609600" y="6377940"/>
            <a:ext cx="2804160" cy="342900"/>
          </a:xfrm>
          <a:prstGeom prst="rect">
            <a:avLst/>
          </a:prstGeom>
        </p:spPr>
        <p:txBody>
          <a:bodyPr bIns="0" lIns="0" numCol="1"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idx="7" sz="quarter" type="sldNum"/>
          </p:nvPr>
        </p:nvSpPr>
        <p:spPr>
          <a:xfrm>
            <a:off x="11353418" y="6473337"/>
            <a:ext cx="151129" cy="191770"/>
          </a:xfrm>
          <a:prstGeom prst="rect">
            <a:avLst/>
          </a:prstGeom>
        </p:spPr>
        <p:txBody>
          <a:bodyPr bIns="0" lIns="0" numCol="1" rIns="0" tIns="0" wrap="square">
            <a:spAutoFit/>
          </a:bodyPr>
          <a:lstStyle>
            <a:lvl1pPr>
              <a:defRPr b="0" i="0" sz="110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folHlink="folHlink" hlink="hlink" tx1="dk1" tx2="dk2"/>
  <p:sldLayoutIdLst>
    <p:sldLayoutId id="2147483648" r:id="rId2"/>
    <p:sldLayoutId id="2147483649" r:id="rId3"/>
    <p:sldLayoutId id="2147483650" r:id="rId4"/>
    <p:sldLayoutId id="2147483651" r:id="rId5"/>
    <p:sldLayoutId id="2147483652"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arget="../media/image1.png" Type="http://schemas.openxmlformats.org/officeDocument/2006/relationships/image"/><Relationship Id="rId2" Target="../notesSlides/notesSlide1.xml" Type="http://schemas.openxmlformats.org/officeDocument/2006/relationships/notesSlide"/><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2" Target="../media/image10.png" Type="http://schemas.openxmlformats.org/officeDocument/2006/relationships/image"/><Relationship Id="rId1" Target="../slideLayouts/slideLayout1.xml" Type="http://schemas.openxmlformats.org/officeDocument/2006/relationships/slideLayout"/></Relationships>
</file>

<file path=ppt/slides/_rels/slide11.xml.rels><?xml version="1.0" encoding="UTF-8" standalone="yes"?><Relationships xmlns="http://schemas.openxmlformats.org/package/2006/relationships"><Relationship Id="rId2" Target="../media/image10.png" Type="http://schemas.openxmlformats.org/officeDocument/2006/relationships/image"/><Relationship Id="rId1" Target="../slideLayouts/slideLayout4.xml" Type="http://schemas.openxmlformats.org/officeDocument/2006/relationships/slideLayout"/></Relationships>
</file>

<file path=ppt/slides/_rels/slide12.xml.rels><?xml version="1.0" encoding="UTF-8" standalone="yes"?><Relationships xmlns="http://schemas.openxmlformats.org/package/2006/relationships"><Relationship Id="rId1" Target="../slideLayouts/slideLayout4.xml" Type="http://schemas.openxmlformats.org/officeDocument/2006/relationships/slideLayout"/></Relationships>
</file>

<file path=ppt/slides/_rels/slide2.xml.rels><?xml version="1.0" encoding="UTF-8" standalone="yes"?><Relationships xmlns="http://schemas.openxmlformats.org/package/2006/relationships"><Relationship Id="rId3" Target="../media/image2.png" Type="http://schemas.openxmlformats.org/officeDocument/2006/relationships/image"/><Relationship Id="rId2" Target="../media/image1.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yes"?><Relationships xmlns="http://schemas.openxmlformats.org/package/2006/relationships"><Relationship Id="rId4" Target="../media/image4.jpg" Type="http://schemas.openxmlformats.org/officeDocument/2006/relationships/image"/><Relationship Id="rId3" Target="../media/image2.png" Type="http://schemas.openxmlformats.org/officeDocument/2006/relationships/image"/><Relationship Id="rId2" Target="../media/image3.png" Type="http://schemas.openxmlformats.org/officeDocument/2006/relationships/image"/><Relationship Id="rId1" Target="../slideLayouts/slideLayout4.xml" Type="http://schemas.openxmlformats.org/officeDocument/2006/relationships/slideLayout"/></Relationships>
</file>

<file path=ppt/slides/_rels/slide4.xml.rels><?xml version="1.0" encoding="UTF-8" standalone="yes"?><Relationships xmlns="http://schemas.openxmlformats.org/package/2006/relationships"><Relationship Id="rId3" Target="../media/image1.png" Type="http://schemas.openxmlformats.org/officeDocument/2006/relationships/image"/><Relationship Id="rId2" Target="../media/image5.png" Type="http://schemas.openxmlformats.org/officeDocument/2006/relationships/image"/><Relationship Id="rId1" Target="../slideLayouts/slideLayout4.xml" Type="http://schemas.openxmlformats.org/officeDocument/2006/relationships/slideLayout"/></Relationships>
</file>

<file path=ppt/slides/_rels/slide5.xml.rels><?xml version="1.0" encoding="UTF-8" standalone="yes"?><Relationships xmlns="http://schemas.openxmlformats.org/package/2006/relationships"><Relationship Id="rId3" Target="../media/image1.png" Type="http://schemas.openxmlformats.org/officeDocument/2006/relationships/image"/><Relationship Id="rId2" Target="../media/image6.png" Type="http://schemas.openxmlformats.org/officeDocument/2006/relationships/image"/><Relationship Id="rId1" Target="../slideLayouts/slideLayout4.xml" Type="http://schemas.openxmlformats.org/officeDocument/2006/relationships/slideLayout"/></Relationships>
</file>

<file path=ppt/slides/_rels/slide6.xml.rels><?xml version="1.0" encoding="UTF-8" standalone="yes"?><Relationships xmlns="http://schemas.openxmlformats.org/package/2006/relationships"><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yes"?><Relationships xmlns="http://schemas.openxmlformats.org/package/2006/relationships"><Relationship Id="rId3" Target="../media/image1.png" Type="http://schemas.openxmlformats.org/officeDocument/2006/relationships/image"/><Relationship Id="rId2" Target="../media/image8.jpg" Type="http://schemas.openxmlformats.org/officeDocument/2006/relationships/image"/><Relationship Id="rId1" Target="../slideLayouts/slideLayout4.xml" Type="http://schemas.openxmlformats.org/officeDocument/2006/relationships/slideLayout"/></Relationships>
</file>

<file path=ppt/slides/_rels/slide8.xml.rels><?xml version="1.0" encoding="UTF-8" standalone="yes"?><Relationships xmlns="http://schemas.openxmlformats.org/package/2006/relationships"><Relationship Id="rId1" Target="../slideLayouts/slideLayout4.xml" Type="http://schemas.openxmlformats.org/officeDocument/2006/relationships/slideLayout"/></Relationships>
</file>

<file path=ppt/slides/_rels/slide9.xml.rels><?xml version="1.0" encoding="UTF-8" standalone="yes"?><Relationships xmlns="http://schemas.openxmlformats.org/package/2006/relationships"><Relationship Id="rId2" Target="../media/image9.jpg" Type="http://schemas.openxmlformats.org/officeDocument/2006/relationships/image"/><Relationship Id="rId1" Target="../slideLayouts/slideLayout4.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b="b" l="l" r="r" t="t"/>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numCol="1" rIns="0" rtlCol="0" tIns="0" wrap="square"/>
            <a:lstStyle/>
            <a:p>
              <a:endParaRPr/>
            </a:p>
          </p:txBody>
        </p:sp>
        <p:sp>
          <p:nvSpPr>
            <p:cNvPr id="4" name="object 4"/>
            <p:cNvSpPr/>
            <p:nvPr/>
          </p:nvSpPr>
          <p:spPr>
            <a:xfrm>
              <a:off x="1838325" y="1104900"/>
              <a:ext cx="647700" cy="561975"/>
            </a:xfrm>
            <a:custGeom>
              <a:avLst/>
              <a:gdLst/>
              <a:ahLst/>
              <a:cxnLst/>
              <a:rect b="b" l="l" r="r" t="t"/>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numCol="1" rIns="0" rtlCol="0" tIns="0" wrap="square"/>
            <a:lstStyle/>
            <a:p>
              <a:endParaRPr/>
            </a:p>
          </p:txBody>
        </p:sp>
      </p:grpSp>
      <p:sp>
        <p:nvSpPr>
          <p:cNvPr id="5" name="object 5"/>
          <p:cNvSpPr/>
          <p:nvPr/>
        </p:nvSpPr>
        <p:spPr>
          <a:xfrm>
            <a:off x="3752850" y="1190625"/>
            <a:ext cx="1666875" cy="1438275"/>
          </a:xfrm>
          <a:custGeom>
            <a:avLst/>
            <a:gdLst/>
            <a:ahLst/>
            <a:cxnLst/>
            <a:rect b="b" l="l" r="r" t="t"/>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numCol="1" rIns="0" rtlCol="0" tIns="0" wrap="square"/>
          <a:lstStyle/>
          <a:p>
            <a:endParaRPr/>
          </a:p>
        </p:txBody>
      </p:sp>
      <p:sp>
        <p:nvSpPr>
          <p:cNvPr id="6" name="object 6"/>
          <p:cNvSpPr/>
          <p:nvPr/>
        </p:nvSpPr>
        <p:spPr>
          <a:xfrm>
            <a:off x="3800475" y="5229225"/>
            <a:ext cx="723900" cy="619125"/>
          </a:xfrm>
          <a:custGeom>
            <a:avLst/>
            <a:gdLst/>
            <a:ahLst/>
            <a:cxnLst/>
            <a:rect b="b" l="l" r="r" t="t"/>
            <a:pathLst>
              <a:path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numCol="1" rIns="0" rtlCol="0" tIns="0" wrap="square"/>
          <a:lstStyle/>
          <a:p>
            <a:endParaRPr/>
          </a:p>
        </p:txBody>
      </p:sp>
      <p:sp>
        <p:nvSpPr>
          <p:cNvPr id="7" name="object 7"/>
          <p:cNvSpPr txBox="1">
            <a:spLocks noGrp="1"/>
          </p:cNvSpPr>
          <p:nvPr>
            <p:ph type="ctrTitle"/>
          </p:nvPr>
        </p:nvSpPr>
        <p:spPr>
          <a:xfrm>
            <a:off x="-828675" y="19665"/>
            <a:ext cx="9982200" cy="1001556"/>
          </a:xfrm>
          <a:prstGeom prst="rect">
            <a:avLst/>
          </a:prstGeom>
        </p:spPr>
        <p:txBody>
          <a:bodyPr bIns="0" lIns="0" numCol="1" rIns="0" rtlCol="0" tIns="16510" vert="horz" wrap="square">
            <a:spAutoFit/>
          </a:bodyPr>
          <a:lstStyle/>
          <a:p>
            <a:pPr marL="3213735">
              <a:spcBef>
                <a:spcPts val="130"/>
              </a:spcBef>
            </a:pPr>
            <a:r>
              <a:rPr b="1" dirty="0" lang="en-US">
                <a:solidFill>
                  <a:srgbClr val="0F0F0F"/>
                </a:solidFill>
                <a:latin charset="0" panose="02020603050405020304" pitchFamily="18" typeface="Times New Roman"/>
                <a:cs charset="0" panose="02020603050405020304" pitchFamily="18" typeface="Times New Roman"/>
              </a:rPr>
              <a:t>Employee Data Analysis using Excel</a:t>
            </a:r>
            <a:r>
              <a:rPr b="1" dirty="0" i="0" lang="en-US">
                <a:solidFill>
                  <a:srgbClr val="0F0F0F"/>
                </a:solidFill>
                <a:effectLst/>
                <a:latin charset="0" panose="02020603050405020304" pitchFamily="18" typeface="Times New Roman"/>
                <a:cs charset="0" panose="02020603050405020304" pitchFamily="18" typeface="Times New Roman"/>
              </a:rPr>
              <a:t> </a:t>
            </a:r>
            <a:br>
              <a:rPr b="1" dirty="0" i="0" lang="en-US">
                <a:solidFill>
                  <a:srgbClr val="0F0F0F"/>
                </a:solidFill>
                <a:effectLst/>
                <a:latin charset="0" panose="020F0502020204030204" pitchFamily="2" typeface="Roboto"/>
              </a:rPr>
            </a:br>
            <a:endParaRPr dirty="0" spc="15"/>
          </a:p>
        </p:txBody>
      </p:sp>
      <p:pic>
        <p:nvPicPr>
          <p:cNvPr id="9" name="object 9"/>
          <p:cNvPicPr/>
          <p:nvPr/>
        </p:nvPicPr>
        <p:blipFill>
          <a:blip cstate="print" r:embed="rId3"/>
          <a:stretch>
            <a:fillRect/>
          </a:stretch>
        </p:blipFill>
        <p:spPr>
          <a:xfrm>
            <a:off x="676275" y="6467475"/>
            <a:ext cx="2143125" cy="200025"/>
          </a:xfrm>
          <a:prstGeom prst="rect">
            <a:avLst/>
          </a:prstGeom>
        </p:spPr>
      </p:pic>
      <p:sp>
        <p:nvSpPr>
          <p:cNvPr id="11" name="object 11"/>
          <p:cNvSpPr txBox="1">
            <a:spLocks noGrp="1"/>
          </p:cNvSpPr>
          <p:nvPr>
            <p:ph idx="7" sz="quarter" type="sldNum"/>
          </p:nvPr>
        </p:nvSpPr>
        <p:spPr>
          <a:prstGeom prst="rect">
            <a:avLst/>
          </a:prstGeom>
        </p:spPr>
        <p:txBody>
          <a:bodyPr bIns="0" lIns="0" numCol="1" rIns="0" rtlCol="0" tIns="6985" vert="horz" wrap="square">
            <a:spAutoFit/>
          </a:bodyPr>
          <a:lstStyle/>
          <a:p>
            <a:pPr marL="38100">
              <a:lnSpc>
                <a:spcPct val="100000"/>
              </a:lnSpc>
              <a:spcBef>
                <a:spcPts val="55"/>
              </a:spcBef>
            </a:pPr>
            <a:fld id="{81D60167-4931-47E6-BA6A-407CBD079E47}" type="slidenum">
              <a:rPr dirty="0" spc="10"/>
              <a:t>1</a:t>
            </a:fld>
            <a:endParaRPr dirty="0"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165132" y="3084828"/>
            <a:ext cx="8610581" cy="1938899"/>
          </a:xfrm>
          <a:prstGeom prst="rect">
            <a:avLst/>
          </a:prstGeom>
          <a:noFill/>
        </p:spPr>
        <p:txBody>
          <a:bodyPr numCol="1" rtlCol="0" wrap="square">
            <a:spAutoFit/>
          </a:bodyPr>
          <a:lstStyle/>
          <a:p>
            <a:r>
              <a:rPr lang="en-US" sz="2400"/>
              <a:t>STUDENT NAME: M . KARTHICK</a:t>
            </a:r>
            <a:endParaRPr dirty="0" lang="en-US" sz="2400"/>
          </a:p>
          <a:p>
            <a:r>
              <a:rPr dirty="0" lang="en-US" sz="2400"/>
              <a:t>REGISTER NO: 122204364</a:t>
            </a:r>
          </a:p>
          <a:p>
            <a:r>
              <a:rPr dirty="0" lang="en-US" sz="2400"/>
              <a:t>DEPARTMENT: B.COM ( C.S )</a:t>
            </a:r>
          </a:p>
          <a:p>
            <a:r>
              <a:rPr dirty="0" lang="en-US" sz="2400"/>
              <a:t>COLLEGE: GOVT ARTS &amp; SCIENCE COLLEGE , PERUMBAKKAM</a:t>
            </a:r>
          </a:p>
          <a:p>
            <a:r>
              <a:rPr dirty="0" lang="en-US" sz="2400"/>
              <a:t>           </a:t>
            </a:r>
            <a:endParaRPr altLang="en-IN" dirty="0" lang="en-I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b="b" l="l" r="r" t="t"/>
            <a:pathLst>
              <a:path h="180975" w="180975">
                <a:moveTo>
                  <a:pt x="180975" y="0"/>
                </a:moveTo>
                <a:lnTo>
                  <a:pt x="0" y="0"/>
                </a:lnTo>
                <a:lnTo>
                  <a:pt x="0" y="180975"/>
                </a:lnTo>
                <a:lnTo>
                  <a:pt x="180975" y="180975"/>
                </a:lnTo>
                <a:lnTo>
                  <a:pt x="180975" y="0"/>
                </a:lnTo>
                <a:close/>
              </a:path>
            </a:pathLst>
          </a:custGeom>
          <a:solidFill>
            <a:srgbClr val="2D936B"/>
          </a:solidFill>
        </p:spPr>
        <p:txBody>
          <a:bodyPr bIns="0" lIns="0" numCol="1" rIns="0" rtlCol="0" tIns="0" wrap="square"/>
          <a:lstStyle/>
          <a:p>
            <a:endParaRPr/>
          </a:p>
        </p:txBody>
      </p:sp>
      <p:pic>
        <p:nvPicPr>
          <p:cNvPr id="6" name="object 6"/>
          <p:cNvPicPr/>
          <p:nvPr/>
        </p:nvPicPr>
        <p:blipFill>
          <a:blip cstate="print" r:embed="rId2"/>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bIns="0" lIns="0" numCol="1" rIns="0" rtlCol="0" tIns="6985" vert="horz" wrap="square">
            <a:spAutoFit/>
          </a:bodyPr>
          <a:lstStyle/>
          <a:p>
            <a:pPr marL="38100">
              <a:lnSpc>
                <a:spcPct val="100000"/>
              </a:lnSpc>
              <a:spcBef>
                <a:spcPts val="55"/>
              </a:spcBef>
            </a:pPr>
            <a:fld id="{81D60167-4931-47E6-BA6A-407CBD079E47}" type="slidenum">
              <a:rPr dirty="0" spc="10" sz="110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bIns="0" lIns="0" numCol="1" rIns="0" rtlCol="0" tIns="13335" vert="horz" wrap="square">
            <a:spAutoFit/>
          </a:bodyPr>
          <a:lstStyle/>
          <a:p>
            <a:pPr marL="12700">
              <a:lnSpc>
                <a:spcPct val="100000"/>
              </a:lnSpc>
              <a:spcBef>
                <a:spcPts val="105"/>
              </a:spcBef>
            </a:pPr>
            <a:r>
              <a:rPr b="1" dirty="0" spc="15" sz="4800">
                <a:latin typeface="Trebuchet MS"/>
                <a:cs typeface="Trebuchet MS"/>
              </a:rPr>
              <a:t>M</a:t>
            </a:r>
            <a:r>
              <a:rPr b="1" dirty="0" sz="4800">
                <a:latin typeface="Trebuchet MS"/>
                <a:cs typeface="Trebuchet MS"/>
              </a:rPr>
              <a:t>O</a:t>
            </a:r>
            <a:r>
              <a:rPr b="1" dirty="0" spc="-15" sz="4800">
                <a:latin typeface="Trebuchet MS"/>
                <a:cs typeface="Trebuchet MS"/>
              </a:rPr>
              <a:t>D</a:t>
            </a:r>
            <a:r>
              <a:rPr b="1" dirty="0" spc="-35" sz="4800">
                <a:latin typeface="Trebuchet MS"/>
                <a:cs typeface="Trebuchet MS"/>
              </a:rPr>
              <a:t>E</a:t>
            </a:r>
            <a:r>
              <a:rPr b="1" dirty="0" spc="-30" sz="4800">
                <a:latin typeface="Trebuchet MS"/>
                <a:cs typeface="Trebuchet MS"/>
              </a:rPr>
              <a:t>LL</a:t>
            </a:r>
            <a:r>
              <a:rPr b="1" dirty="0" spc="-5" sz="4800">
                <a:latin typeface="Trebuchet MS"/>
                <a:cs typeface="Trebuchet MS"/>
              </a:rPr>
              <a:t>I</a:t>
            </a:r>
            <a:r>
              <a:rPr b="1" dirty="0" spc="30" sz="4800">
                <a:latin typeface="Trebuchet MS"/>
                <a:cs typeface="Trebuchet MS"/>
              </a:rPr>
              <a:t>N</a:t>
            </a:r>
            <a:r>
              <a:rPr b="1" dirty="0" spc="5" sz="4800">
                <a:latin typeface="Trebuchet MS"/>
                <a:cs typeface="Trebuchet MS"/>
              </a:rPr>
              <a:t>G</a:t>
            </a:r>
            <a:endParaRPr dirty="0" sz="4800">
              <a:latin typeface="Trebuchet MS"/>
              <a:cs typeface="Trebuchet MS"/>
            </a:endParaRPr>
          </a:p>
        </p:txBody>
      </p:sp>
      <p:sp>
        <p:nvSpPr>
          <p:cNvPr id="14" name="object 3"/>
          <p:cNvSpPr/>
          <p:nvPr/>
        </p:nvSpPr>
        <p:spPr>
          <a:xfrm>
            <a:off x="10058400" y="525141"/>
            <a:ext cx="457200" cy="457200"/>
          </a:xfrm>
          <a:custGeom>
            <a:avLst/>
            <a:gdLst/>
            <a:ahLst/>
            <a:cxnLst/>
            <a:rect b="b" l="l" r="r" t="t"/>
            <a:pathLst>
              <a:path h="457200" w="457200">
                <a:moveTo>
                  <a:pt x="457200" y="0"/>
                </a:moveTo>
                <a:lnTo>
                  <a:pt x="0" y="0"/>
                </a:lnTo>
                <a:lnTo>
                  <a:pt x="0" y="457200"/>
                </a:lnTo>
                <a:lnTo>
                  <a:pt x="457200" y="457200"/>
                </a:lnTo>
                <a:lnTo>
                  <a:pt x="457200" y="0"/>
                </a:lnTo>
                <a:close/>
              </a:path>
            </a:pathLst>
          </a:custGeom>
          <a:solidFill>
            <a:srgbClr val="42AF51"/>
          </a:solidFill>
        </p:spPr>
        <p:txBody>
          <a:bodyPr bIns="0" lIns="0" numCol="1" rIns="0" rtlCol="0" tIns="0" wrap="square"/>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b="b" l="l" r="r" t="t"/>
            <a:pathLst>
              <a:path h="457200" w="457200">
                <a:moveTo>
                  <a:pt x="457200" y="0"/>
                </a:moveTo>
                <a:lnTo>
                  <a:pt x="0" y="0"/>
                </a:lnTo>
                <a:lnTo>
                  <a:pt x="0" y="457200"/>
                </a:lnTo>
                <a:lnTo>
                  <a:pt x="457200" y="457200"/>
                </a:lnTo>
                <a:lnTo>
                  <a:pt x="457200" y="0"/>
                </a:lnTo>
                <a:close/>
              </a:path>
            </a:pathLst>
          </a:custGeom>
          <a:solidFill>
            <a:srgbClr val="42AF51"/>
          </a:solidFill>
        </p:spPr>
        <p:txBody>
          <a:bodyPr bIns="0" lIns="0" numCol="1" rIns="0" rtlCol="0" tIns="0" wrap="square"/>
          <a:lstStyle/>
          <a:p>
            <a:endParaRPr/>
          </a:p>
        </p:txBody>
      </p:sp>
      <p:sp>
        <p:nvSpPr>
          <p:cNvPr id="4" name="object 4"/>
          <p:cNvSpPr/>
          <p:nvPr/>
        </p:nvSpPr>
        <p:spPr>
          <a:xfrm>
            <a:off x="6696075" y="1695450"/>
            <a:ext cx="314325" cy="323850"/>
          </a:xfrm>
          <a:custGeom>
            <a:avLst/>
            <a:gdLst/>
            <a:ahLst/>
            <a:cxnLst/>
            <a:rect b="b" l="l" r="r" t="t"/>
            <a:pathLst>
              <a:path h="323850" w="314325">
                <a:moveTo>
                  <a:pt x="314325" y="0"/>
                </a:moveTo>
                <a:lnTo>
                  <a:pt x="0" y="0"/>
                </a:lnTo>
                <a:lnTo>
                  <a:pt x="0" y="323850"/>
                </a:lnTo>
                <a:lnTo>
                  <a:pt x="314325" y="323850"/>
                </a:lnTo>
                <a:lnTo>
                  <a:pt x="314325" y="0"/>
                </a:lnTo>
                <a:close/>
              </a:path>
            </a:pathLst>
          </a:custGeom>
          <a:solidFill>
            <a:srgbClr val="2D83C3"/>
          </a:solidFill>
        </p:spPr>
        <p:txBody>
          <a:bodyPr bIns="0" lIns="0" numCol="1" rIns="0" rtlCol="0" tIns="0" wrap="square"/>
          <a:lstStyle/>
          <a:p>
            <a:endParaRPr/>
          </a:p>
        </p:txBody>
      </p:sp>
      <p:sp>
        <p:nvSpPr>
          <p:cNvPr id="5" name="object 5"/>
          <p:cNvSpPr/>
          <p:nvPr/>
        </p:nvSpPr>
        <p:spPr>
          <a:xfrm>
            <a:off x="9353550" y="5895975"/>
            <a:ext cx="180975" cy="180975"/>
          </a:xfrm>
          <a:custGeom>
            <a:avLst/>
            <a:gdLst/>
            <a:ahLst/>
            <a:cxnLst/>
            <a:rect b="b" l="l" r="r" t="t"/>
            <a:pathLst>
              <a:path h="180975" w="180975">
                <a:moveTo>
                  <a:pt x="180975" y="0"/>
                </a:moveTo>
                <a:lnTo>
                  <a:pt x="0" y="0"/>
                </a:lnTo>
                <a:lnTo>
                  <a:pt x="0" y="180975"/>
                </a:lnTo>
                <a:lnTo>
                  <a:pt x="180975" y="180975"/>
                </a:lnTo>
                <a:lnTo>
                  <a:pt x="180975" y="0"/>
                </a:lnTo>
                <a:close/>
              </a:path>
            </a:pathLst>
          </a:custGeom>
          <a:solidFill>
            <a:srgbClr val="2D936B"/>
          </a:solidFill>
        </p:spPr>
        <p:txBody>
          <a:bodyPr bIns="0" lIns="0" numCol="1" rIns="0" rtlCol="0" tIns="0" wrap="square"/>
          <a:lstStyle/>
          <a:p>
            <a:endParaRPr/>
          </a:p>
        </p:txBody>
      </p:sp>
      <p:pic>
        <p:nvPicPr>
          <p:cNvPr id="6" name="object 6"/>
          <p:cNvPicPr/>
          <p:nvPr/>
        </p:nvPicPr>
        <p:blipFill>
          <a:blip cstate="print" r:embed="rId2"/>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bIns="0" lIns="0" numCol="1" rIns="0" rtlCol="0" tIns="13335" vert="horz" wrap="square">
            <a:spAutoFit/>
          </a:bodyPr>
          <a:lstStyle/>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9" name="object 9"/>
          <p:cNvSpPr txBox="1"/>
          <p:nvPr/>
        </p:nvSpPr>
        <p:spPr>
          <a:xfrm>
            <a:off x="11277218" y="6473337"/>
            <a:ext cx="228600" cy="191770"/>
          </a:xfrm>
          <a:prstGeom prst="rect">
            <a:avLst/>
          </a:prstGeom>
        </p:spPr>
        <p:txBody>
          <a:bodyPr bIns="0" lIns="0" numCol="1" rIns="0" rtlCol="0" tIns="6985" vert="horz" wrap="square">
            <a:spAutoFit/>
          </a:bodyPr>
          <a:lstStyle/>
          <a:p>
            <a:pPr marL="38100">
              <a:lnSpc>
                <a:spcPct val="100000"/>
              </a:lnSpc>
              <a:spcBef>
                <a:spcPts val="55"/>
              </a:spcBef>
            </a:pPr>
            <a:fld id="{81D60167-4931-47E6-BA6A-407CBD079E47}" type="slidenum">
              <a:rPr dirty="0" spc="10" sz="110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numCol="1"/>
          <a:lstStyle/>
          <a:p>
            <a:r>
              <a:rPr dirty="0" lang="en-US">
                <a:latin charset="0" panose="02020603050405020304" pitchFamily="18" typeface="Times New Roman"/>
                <a:cs charset="0" panose="02020603050405020304" pitchFamily="18" typeface="Times New Roman"/>
              </a:rPr>
              <a:t>conclusion</a:t>
            </a:r>
            <a:endParaRPr altLang="en-IN" dirty="0" lang="en-IN">
              <a:latin charset="0" panose="02020603050405020304" pitchFamily="18" typeface="Times New Roman"/>
              <a:cs charset="0" panose="02020603050405020304" pitchFamily="18" typeface="Times New Roman"/>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b="b" l="l" r="r" t="t"/>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numCol="1" rIns="0" rtlCol="0" tIns="0" wrap="square"/>
          <a:lstStyle/>
          <a:p>
            <a:endParaRPr dirty="0">
              <a:latin charset="0" panose="02020603050405020304" pitchFamily="18" typeface="Times New Roman"/>
              <a:cs charset="0" panose="02020603050405020304" pitchFamily="18" typeface="Times New Roman"/>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b="b" l="l" r="r" t="t"/>
              <a:pathLst>
                <a:path h="6853555" w="1218565">
                  <a:moveTo>
                    <a:pt x="0" y="0"/>
                  </a:moveTo>
                  <a:lnTo>
                    <a:pt x="1218352" y="6853171"/>
                  </a:lnTo>
                </a:path>
              </a:pathLst>
            </a:custGeom>
            <a:ln w="9525">
              <a:solidFill>
                <a:srgbClr val="5FCAEE"/>
              </a:solidFill>
            </a:ln>
          </p:spPr>
          <p:txBody>
            <a:bodyPr bIns="0" lIns="0" numCol="1" rIns="0" rtlCol="0" tIns="0" wrap="square"/>
            <a:lstStyle/>
            <a:p>
              <a:endParaRPr/>
            </a:p>
          </p:txBody>
        </p:sp>
        <p:sp>
          <p:nvSpPr>
            <p:cNvPr id="5" name="object 5"/>
            <p:cNvSpPr/>
            <p:nvPr/>
          </p:nvSpPr>
          <p:spPr>
            <a:xfrm>
              <a:off x="7448612" y="3694896"/>
              <a:ext cx="4743450" cy="3163570"/>
            </a:xfrm>
            <a:custGeom>
              <a:avLst/>
              <a:gdLst/>
              <a:ahLst/>
              <a:cxnLst/>
              <a:rect b="b" l="l" r="r" t="t"/>
              <a:pathLst>
                <a:path h="3163570" w="4743450">
                  <a:moveTo>
                    <a:pt x="4743387" y="0"/>
                  </a:moveTo>
                  <a:lnTo>
                    <a:pt x="0" y="3163101"/>
                  </a:lnTo>
                </a:path>
              </a:pathLst>
            </a:custGeom>
            <a:ln w="9525">
              <a:solidFill>
                <a:srgbClr val="5FCAEE"/>
              </a:solidFill>
            </a:ln>
          </p:spPr>
          <p:txBody>
            <a:bodyPr bIns="0" lIns="0" numCol="1" rIns="0" rtlCol="0" tIns="0" wrap="square"/>
            <a:lstStyle/>
            <a:p>
              <a:endParaRPr/>
            </a:p>
          </p:txBody>
        </p:sp>
        <p:sp>
          <p:nvSpPr>
            <p:cNvPr id="6" name="object 6"/>
            <p:cNvSpPr/>
            <p:nvPr/>
          </p:nvSpPr>
          <p:spPr>
            <a:xfrm>
              <a:off x="9182100" y="0"/>
              <a:ext cx="3009900" cy="6858000"/>
            </a:xfrm>
            <a:custGeom>
              <a:avLst/>
              <a:gdLst/>
              <a:ahLst/>
              <a:cxnLst/>
              <a:rect b="b" l="l" r="r" t="t"/>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numCol="1" rIns="0" rtlCol="0" tIns="0" wrap="square"/>
            <a:lstStyle/>
            <a:p>
              <a:endParaRPr/>
            </a:p>
          </p:txBody>
        </p:sp>
        <p:sp>
          <p:nvSpPr>
            <p:cNvPr id="7" name="object 7"/>
            <p:cNvSpPr/>
            <p:nvPr/>
          </p:nvSpPr>
          <p:spPr>
            <a:xfrm>
              <a:off x="9602878" y="0"/>
              <a:ext cx="2589530" cy="6858000"/>
            </a:xfrm>
            <a:custGeom>
              <a:avLst/>
              <a:gdLst/>
              <a:ahLst/>
              <a:cxnLst/>
              <a:rect b="b" l="l" r="r" t="t"/>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numCol="1" rIns="0" rtlCol="0" tIns="0" wrap="square"/>
            <a:lstStyle/>
            <a:p>
              <a:endParaRPr/>
            </a:p>
          </p:txBody>
        </p:sp>
        <p:sp>
          <p:nvSpPr>
            <p:cNvPr id="8" name="object 8"/>
            <p:cNvSpPr/>
            <p:nvPr/>
          </p:nvSpPr>
          <p:spPr>
            <a:xfrm>
              <a:off x="8934450" y="3048000"/>
              <a:ext cx="3257550" cy="3810000"/>
            </a:xfrm>
            <a:custGeom>
              <a:avLst/>
              <a:gdLst/>
              <a:ahLst/>
              <a:cxnLst/>
              <a:rect b="b" l="l" r="r" t="t"/>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numCol="1" rIns="0" rtlCol="0" tIns="0" wrap="square"/>
            <a:lstStyle/>
            <a:p>
              <a:endParaRPr/>
            </a:p>
          </p:txBody>
        </p:sp>
        <p:sp>
          <p:nvSpPr>
            <p:cNvPr id="9" name="object 9"/>
            <p:cNvSpPr/>
            <p:nvPr/>
          </p:nvSpPr>
          <p:spPr>
            <a:xfrm>
              <a:off x="9337930" y="0"/>
              <a:ext cx="2854325" cy="6858000"/>
            </a:xfrm>
            <a:custGeom>
              <a:avLst/>
              <a:gdLst/>
              <a:ahLst/>
              <a:cxnLst/>
              <a:rect b="b" l="l" r="r" t="t"/>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numCol="1" rIns="0" rtlCol="0" tIns="0" wrap="square"/>
            <a:lstStyle/>
            <a:p>
              <a:endParaRPr/>
            </a:p>
          </p:txBody>
        </p:sp>
        <p:sp>
          <p:nvSpPr>
            <p:cNvPr id="10" name="object 10"/>
            <p:cNvSpPr/>
            <p:nvPr/>
          </p:nvSpPr>
          <p:spPr>
            <a:xfrm>
              <a:off x="10896600" y="0"/>
              <a:ext cx="1295400" cy="6858000"/>
            </a:xfrm>
            <a:custGeom>
              <a:avLst/>
              <a:gdLst/>
              <a:ahLst/>
              <a:cxnLst/>
              <a:rect b="b" l="l" r="r" t="t"/>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numCol="1" rIns="0" rtlCol="0" tIns="0" wrap="square"/>
            <a:lstStyle/>
            <a:p>
              <a:endParaRPr/>
            </a:p>
          </p:txBody>
        </p:sp>
        <p:sp>
          <p:nvSpPr>
            <p:cNvPr id="11" name="object 11"/>
            <p:cNvSpPr/>
            <p:nvPr/>
          </p:nvSpPr>
          <p:spPr>
            <a:xfrm>
              <a:off x="10936247" y="0"/>
              <a:ext cx="1256030" cy="6858000"/>
            </a:xfrm>
            <a:custGeom>
              <a:avLst/>
              <a:gdLst/>
              <a:ahLst/>
              <a:cxnLst/>
              <a:rect b="b" l="l" r="r" t="t"/>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numCol="1" rIns="0" rtlCol="0" tIns="0" wrap="square"/>
            <a:lstStyle/>
            <a:p>
              <a:endParaRPr/>
            </a:p>
          </p:txBody>
        </p:sp>
        <p:sp>
          <p:nvSpPr>
            <p:cNvPr id="12" name="object 12"/>
            <p:cNvSpPr/>
            <p:nvPr/>
          </p:nvSpPr>
          <p:spPr>
            <a:xfrm>
              <a:off x="10372725" y="3590925"/>
              <a:ext cx="1819275" cy="3267075"/>
            </a:xfrm>
            <a:custGeom>
              <a:avLst/>
              <a:gdLst/>
              <a:ahLst/>
              <a:cxnLst/>
              <a:rect b="b" l="l" r="r" t="t"/>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numCol="1" rIns="0" rtlCol="0" tIns="0" wrap="square"/>
            <a:lstStyle/>
            <a:p>
              <a:endParaRPr/>
            </a:p>
          </p:txBody>
        </p:sp>
      </p:grpSp>
      <p:sp>
        <p:nvSpPr>
          <p:cNvPr id="13" name="object 13"/>
          <p:cNvSpPr/>
          <p:nvPr/>
        </p:nvSpPr>
        <p:spPr>
          <a:xfrm>
            <a:off x="0" y="4010025"/>
            <a:ext cx="447675" cy="2847975"/>
          </a:xfrm>
          <a:custGeom>
            <a:avLst/>
            <a:gdLst/>
            <a:ahLst/>
            <a:cxnLst/>
            <a:rect b="b" l="l" r="r" t="t"/>
            <a:pathLst>
              <a:path h="2847975" w="447675">
                <a:moveTo>
                  <a:pt x="0" y="0"/>
                </a:moveTo>
                <a:lnTo>
                  <a:pt x="0" y="2847975"/>
                </a:lnTo>
                <a:lnTo>
                  <a:pt x="447675" y="2847975"/>
                </a:lnTo>
                <a:lnTo>
                  <a:pt x="0" y="0"/>
                </a:lnTo>
                <a:close/>
              </a:path>
            </a:pathLst>
          </a:custGeom>
          <a:solidFill>
            <a:srgbClr val="5FCAEE">
              <a:alpha val="70195"/>
            </a:srgbClr>
          </a:solidFill>
        </p:spPr>
        <p:txBody>
          <a:bodyPr bIns="0" lIns="0" numCol="1" rIns="0" rtlCol="0" tIns="0" wrap="square"/>
          <a:lstStyle/>
          <a:p>
            <a:endParaRPr/>
          </a:p>
        </p:txBody>
      </p:sp>
      <p:sp>
        <p:nvSpPr>
          <p:cNvPr id="14" name="object 14"/>
          <p:cNvSpPr/>
          <p:nvPr/>
        </p:nvSpPr>
        <p:spPr>
          <a:xfrm>
            <a:off x="9353550" y="5362575"/>
            <a:ext cx="457200" cy="457200"/>
          </a:xfrm>
          <a:custGeom>
            <a:avLst/>
            <a:gdLst/>
            <a:ahLst/>
            <a:cxnLst/>
            <a:rect b="b" l="l" r="r" t="t"/>
            <a:pathLst>
              <a:path h="457200" w="457200">
                <a:moveTo>
                  <a:pt x="457200" y="0"/>
                </a:moveTo>
                <a:lnTo>
                  <a:pt x="0" y="0"/>
                </a:lnTo>
                <a:lnTo>
                  <a:pt x="0" y="457200"/>
                </a:lnTo>
                <a:lnTo>
                  <a:pt x="457200" y="457200"/>
                </a:lnTo>
                <a:lnTo>
                  <a:pt x="457200" y="0"/>
                </a:lnTo>
                <a:close/>
              </a:path>
            </a:pathLst>
          </a:custGeom>
          <a:solidFill>
            <a:srgbClr val="42AF51"/>
          </a:solidFill>
        </p:spPr>
        <p:txBody>
          <a:bodyPr bIns="0" lIns="0" numCol="1" rIns="0" rtlCol="0" tIns="0" wrap="square"/>
          <a:lstStyle/>
          <a:p>
            <a:endParaRPr/>
          </a:p>
        </p:txBody>
      </p:sp>
      <p:sp>
        <p:nvSpPr>
          <p:cNvPr id="15" name="object 15"/>
          <p:cNvSpPr/>
          <p:nvPr/>
        </p:nvSpPr>
        <p:spPr>
          <a:xfrm>
            <a:off x="6696075" y="1695450"/>
            <a:ext cx="314325" cy="323850"/>
          </a:xfrm>
          <a:custGeom>
            <a:avLst/>
            <a:gdLst/>
            <a:ahLst/>
            <a:cxnLst/>
            <a:rect b="b" l="l" r="r" t="t"/>
            <a:pathLst>
              <a:path h="323850" w="314325">
                <a:moveTo>
                  <a:pt x="314325" y="0"/>
                </a:moveTo>
                <a:lnTo>
                  <a:pt x="0" y="0"/>
                </a:lnTo>
                <a:lnTo>
                  <a:pt x="0" y="323850"/>
                </a:lnTo>
                <a:lnTo>
                  <a:pt x="314325" y="323850"/>
                </a:lnTo>
                <a:lnTo>
                  <a:pt x="314325" y="0"/>
                </a:lnTo>
                <a:close/>
              </a:path>
            </a:pathLst>
          </a:custGeom>
          <a:solidFill>
            <a:srgbClr val="2D83C3"/>
          </a:solidFill>
        </p:spPr>
        <p:txBody>
          <a:bodyPr bIns="0" lIns="0" numCol="1" rIns="0" rtlCol="0" tIns="0" wrap="square"/>
          <a:lstStyle/>
          <a:p>
            <a:endParaRPr/>
          </a:p>
        </p:txBody>
      </p:sp>
      <p:sp>
        <p:nvSpPr>
          <p:cNvPr id="16" name="object 16"/>
          <p:cNvSpPr/>
          <p:nvPr/>
        </p:nvSpPr>
        <p:spPr>
          <a:xfrm>
            <a:off x="9353550" y="5895975"/>
            <a:ext cx="180975" cy="180975"/>
          </a:xfrm>
          <a:custGeom>
            <a:avLst/>
            <a:gdLst/>
            <a:ahLst/>
            <a:cxnLst/>
            <a:rect b="b" l="l" r="r" t="t"/>
            <a:pathLst>
              <a:path h="180975" w="180975">
                <a:moveTo>
                  <a:pt x="180975" y="0"/>
                </a:moveTo>
                <a:lnTo>
                  <a:pt x="0" y="0"/>
                </a:lnTo>
                <a:lnTo>
                  <a:pt x="0" y="180975"/>
                </a:lnTo>
                <a:lnTo>
                  <a:pt x="180975" y="180975"/>
                </a:lnTo>
                <a:lnTo>
                  <a:pt x="180975" y="0"/>
                </a:lnTo>
                <a:close/>
              </a:path>
            </a:pathLst>
          </a:custGeom>
          <a:solidFill>
            <a:srgbClr val="2D936B"/>
          </a:solidFill>
        </p:spPr>
        <p:txBody>
          <a:bodyPr bIns="0" lIns="0" numCol="1" rIns="0" rtlCol="0" tIns="0" wrap="square"/>
          <a:lstStyle/>
          <a:p>
            <a:endParaRPr/>
          </a:p>
        </p:txBody>
      </p:sp>
      <p:sp>
        <p:nvSpPr>
          <p:cNvPr id="17" name="object 17"/>
          <p:cNvSpPr txBox="1">
            <a:spLocks noGrp="1"/>
          </p:cNvSpPr>
          <p:nvPr>
            <p:ph type="title"/>
          </p:nvPr>
        </p:nvSpPr>
        <p:spPr>
          <a:xfrm>
            <a:off x="739775" y="829627"/>
            <a:ext cx="3909695" cy="678180"/>
          </a:xfrm>
          <a:prstGeom prst="rect">
            <a:avLst/>
          </a:prstGeom>
        </p:spPr>
        <p:txBody>
          <a:bodyPr bIns="0" lIns="0" numCol="1" rIns="0" rtlCol="0" tIns="16510" vert="horz" wrap="square">
            <a:spAutoFit/>
          </a:bodyPr>
          <a:lstStyle/>
          <a:p>
            <a:pPr marL="12700">
              <a:lnSpc>
                <a:spcPct val="100000"/>
              </a:lnSpc>
              <a:spcBef>
                <a:spcPts val="130"/>
              </a:spcBef>
            </a:pPr>
            <a:r>
              <a:rPr dirty="0" spc="5" sz="4250"/>
              <a:t>PROJECT</a:t>
            </a:r>
            <a:r>
              <a:rPr dirty="0" spc="-85" sz="4250"/>
              <a:t> </a:t>
            </a:r>
            <a:r>
              <a:rPr dirty="0" spc="25" sz="425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cstate="print" r:embed="rId2"/>
            <a:stretch>
              <a:fillRect/>
            </a:stretch>
          </p:blipFill>
          <p:spPr>
            <a:xfrm>
              <a:off x="676275" y="6467475"/>
              <a:ext cx="2143125" cy="200025"/>
            </a:xfrm>
            <a:prstGeom prst="rect">
              <a:avLst/>
            </a:prstGeom>
          </p:spPr>
        </p:pic>
        <p:pic>
          <p:nvPicPr>
            <p:cNvPr id="20" name="object 20"/>
            <p:cNvPicPr/>
            <p:nvPr/>
          </p:nvPicPr>
          <p:blipFill>
            <a:blip cstate="print" r:embed="rId3"/>
            <a:stretch>
              <a:fillRect/>
            </a:stretch>
          </p:blipFill>
          <p:spPr>
            <a:xfrm>
              <a:off x="466725" y="6410325"/>
              <a:ext cx="3705225" cy="295275"/>
            </a:xfrm>
            <a:prstGeom prst="rect">
              <a:avLst/>
            </a:prstGeom>
          </p:spPr>
        </p:pic>
      </p:grpSp>
      <p:sp>
        <p:nvSpPr>
          <p:cNvPr id="22" name="object 22"/>
          <p:cNvSpPr txBox="1">
            <a:spLocks noGrp="1"/>
          </p:cNvSpPr>
          <p:nvPr>
            <p:ph idx="7" sz="quarter" type="sldNum"/>
          </p:nvPr>
        </p:nvSpPr>
        <p:spPr>
          <a:prstGeom prst="rect">
            <a:avLst/>
          </a:prstGeom>
        </p:spPr>
        <p:txBody>
          <a:bodyPr bIns="0" lIns="0" numCol="1" rIns="0" rtlCol="0" tIns="6985" vert="horz" wrap="square">
            <a:spAutoFit/>
          </a:bodyPr>
          <a:lstStyle/>
          <a:p>
            <a:pPr marL="38100">
              <a:lnSpc>
                <a:spcPct val="100000"/>
              </a:lnSpc>
              <a:spcBef>
                <a:spcPts val="55"/>
              </a:spcBef>
            </a:pPr>
            <a:fld id="{81D60167-4931-47E6-BA6A-407CBD079E47}" type="slidenum">
              <a:rPr dirty="0" spc="10"/>
              <a:t>2</a:t>
            </a:fld>
            <a:endParaRPr dirty="0"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numCol="1" rtlCol="0" wrap="square">
            <a:spAutoFit/>
          </a:bodyPr>
          <a:lstStyle/>
          <a:p>
            <a:r>
              <a:rPr b="1" dirty="0" lang="en-US" sz="4400">
                <a:solidFill>
                  <a:srgbClr val="0F0F0F"/>
                </a:solidFill>
                <a:latin charset="0" panose="02020603050405020304" pitchFamily="18" typeface="Times New Roman"/>
                <a:cs charset="0" panose="02020603050405020304" pitchFamily="18" typeface="Times New Roman"/>
              </a:rPr>
              <a:t>Employee Performance Analysis using Excel</a:t>
            </a:r>
            <a:endParaRPr altLang="en-IN" dirty="0" lang="en-IN" sz="2800">
              <a:solidFill>
                <a:srgbClr val="7030A0"/>
              </a:solidFill>
              <a:latin charset="0" panose="02020603050405020304" pitchFamily="18" typeface="Times New Roman"/>
              <a:cs charset="0" panose="02020603050405020304" pitchFamily="18"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b="b" l="l" r="r" t="t"/>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numCol="1" rIns="0" rtlCol="0" tIns="0" wrap="square"/>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b="b" l="l" r="r" t="t"/>
              <a:pathLst>
                <a:path h="6853555" w="1218565">
                  <a:moveTo>
                    <a:pt x="0" y="0"/>
                  </a:moveTo>
                  <a:lnTo>
                    <a:pt x="1218352" y="6853171"/>
                  </a:lnTo>
                </a:path>
              </a:pathLst>
            </a:custGeom>
            <a:ln w="9525">
              <a:solidFill>
                <a:srgbClr val="5FCAEE"/>
              </a:solidFill>
            </a:ln>
          </p:spPr>
          <p:txBody>
            <a:bodyPr bIns="0" lIns="0" numCol="1" rIns="0" rtlCol="0" tIns="0" wrap="square"/>
            <a:lstStyle/>
            <a:p>
              <a:endParaRPr/>
            </a:p>
          </p:txBody>
        </p:sp>
        <p:sp>
          <p:nvSpPr>
            <p:cNvPr id="5" name="object 5"/>
            <p:cNvSpPr/>
            <p:nvPr/>
          </p:nvSpPr>
          <p:spPr>
            <a:xfrm>
              <a:off x="7448612" y="3694896"/>
              <a:ext cx="4743450" cy="3163570"/>
            </a:xfrm>
            <a:custGeom>
              <a:avLst/>
              <a:gdLst/>
              <a:ahLst/>
              <a:cxnLst/>
              <a:rect b="b" l="l" r="r" t="t"/>
              <a:pathLst>
                <a:path h="3163570" w="4743450">
                  <a:moveTo>
                    <a:pt x="4743387" y="0"/>
                  </a:moveTo>
                  <a:lnTo>
                    <a:pt x="0" y="3163101"/>
                  </a:lnTo>
                </a:path>
              </a:pathLst>
            </a:custGeom>
            <a:ln w="9525">
              <a:solidFill>
                <a:srgbClr val="5FCAEE"/>
              </a:solidFill>
            </a:ln>
          </p:spPr>
          <p:txBody>
            <a:bodyPr bIns="0" lIns="0" numCol="1" rIns="0" rtlCol="0" tIns="0" wrap="square"/>
            <a:lstStyle/>
            <a:p>
              <a:endParaRPr/>
            </a:p>
          </p:txBody>
        </p:sp>
        <p:sp>
          <p:nvSpPr>
            <p:cNvPr id="6" name="object 6"/>
            <p:cNvSpPr/>
            <p:nvPr/>
          </p:nvSpPr>
          <p:spPr>
            <a:xfrm>
              <a:off x="9182100" y="0"/>
              <a:ext cx="3009900" cy="6858000"/>
            </a:xfrm>
            <a:custGeom>
              <a:avLst/>
              <a:gdLst/>
              <a:ahLst/>
              <a:cxnLst/>
              <a:rect b="b" l="l" r="r" t="t"/>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numCol="1" rIns="0" rtlCol="0" tIns="0" wrap="square"/>
            <a:lstStyle/>
            <a:p>
              <a:endParaRPr/>
            </a:p>
          </p:txBody>
        </p:sp>
        <p:sp>
          <p:nvSpPr>
            <p:cNvPr id="7" name="object 7"/>
            <p:cNvSpPr/>
            <p:nvPr/>
          </p:nvSpPr>
          <p:spPr>
            <a:xfrm>
              <a:off x="9602878" y="0"/>
              <a:ext cx="2589530" cy="6858000"/>
            </a:xfrm>
            <a:custGeom>
              <a:avLst/>
              <a:gdLst/>
              <a:ahLst/>
              <a:cxnLst/>
              <a:rect b="b" l="l" r="r" t="t"/>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numCol="1" rIns="0" rtlCol="0" tIns="0" wrap="square"/>
            <a:lstStyle/>
            <a:p>
              <a:endParaRPr/>
            </a:p>
          </p:txBody>
        </p:sp>
        <p:sp>
          <p:nvSpPr>
            <p:cNvPr id="8" name="object 8"/>
            <p:cNvSpPr/>
            <p:nvPr/>
          </p:nvSpPr>
          <p:spPr>
            <a:xfrm>
              <a:off x="8934450" y="3048000"/>
              <a:ext cx="3257550" cy="3810000"/>
            </a:xfrm>
            <a:custGeom>
              <a:avLst/>
              <a:gdLst/>
              <a:ahLst/>
              <a:cxnLst/>
              <a:rect b="b" l="l" r="r" t="t"/>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numCol="1" rIns="0" rtlCol="0" tIns="0" wrap="square"/>
            <a:lstStyle/>
            <a:p>
              <a:endParaRPr/>
            </a:p>
          </p:txBody>
        </p:sp>
        <p:sp>
          <p:nvSpPr>
            <p:cNvPr id="9" name="object 9"/>
            <p:cNvSpPr/>
            <p:nvPr/>
          </p:nvSpPr>
          <p:spPr>
            <a:xfrm>
              <a:off x="9337930" y="0"/>
              <a:ext cx="2854325" cy="6858000"/>
            </a:xfrm>
            <a:custGeom>
              <a:avLst/>
              <a:gdLst/>
              <a:ahLst/>
              <a:cxnLst/>
              <a:rect b="b" l="l" r="r" t="t"/>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numCol="1" rIns="0" rtlCol="0" tIns="0" wrap="square"/>
            <a:lstStyle/>
            <a:p>
              <a:endParaRPr/>
            </a:p>
          </p:txBody>
        </p:sp>
        <p:sp>
          <p:nvSpPr>
            <p:cNvPr id="10" name="object 10"/>
            <p:cNvSpPr/>
            <p:nvPr/>
          </p:nvSpPr>
          <p:spPr>
            <a:xfrm>
              <a:off x="10896600" y="0"/>
              <a:ext cx="1295400" cy="6858000"/>
            </a:xfrm>
            <a:custGeom>
              <a:avLst/>
              <a:gdLst/>
              <a:ahLst/>
              <a:cxnLst/>
              <a:rect b="b" l="l" r="r" t="t"/>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numCol="1" rIns="0" rtlCol="0" tIns="0" wrap="square"/>
            <a:lstStyle/>
            <a:p>
              <a:endParaRPr/>
            </a:p>
          </p:txBody>
        </p:sp>
        <p:sp>
          <p:nvSpPr>
            <p:cNvPr id="11" name="object 11"/>
            <p:cNvSpPr/>
            <p:nvPr/>
          </p:nvSpPr>
          <p:spPr>
            <a:xfrm>
              <a:off x="10936247" y="0"/>
              <a:ext cx="1256030" cy="6858000"/>
            </a:xfrm>
            <a:custGeom>
              <a:avLst/>
              <a:gdLst/>
              <a:ahLst/>
              <a:cxnLst/>
              <a:rect b="b" l="l" r="r" t="t"/>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numCol="1" rIns="0" rtlCol="0" tIns="0" wrap="square"/>
            <a:lstStyle/>
            <a:p>
              <a:endParaRPr/>
            </a:p>
          </p:txBody>
        </p:sp>
        <p:sp>
          <p:nvSpPr>
            <p:cNvPr id="12" name="object 12"/>
            <p:cNvSpPr/>
            <p:nvPr/>
          </p:nvSpPr>
          <p:spPr>
            <a:xfrm>
              <a:off x="10372725" y="3590925"/>
              <a:ext cx="1819275" cy="3267075"/>
            </a:xfrm>
            <a:custGeom>
              <a:avLst/>
              <a:gdLst/>
              <a:ahLst/>
              <a:cxnLst/>
              <a:rect b="b" l="l" r="r" t="t"/>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numCol="1" rIns="0" rtlCol="0" tIns="0" wrap="square"/>
            <a:lstStyle/>
            <a:p>
              <a:endParaRPr/>
            </a:p>
          </p:txBody>
        </p:sp>
      </p:grpSp>
      <p:sp>
        <p:nvSpPr>
          <p:cNvPr id="13" name="object 13"/>
          <p:cNvSpPr/>
          <p:nvPr/>
        </p:nvSpPr>
        <p:spPr>
          <a:xfrm>
            <a:off x="0" y="4010025"/>
            <a:ext cx="447675" cy="2847975"/>
          </a:xfrm>
          <a:custGeom>
            <a:avLst/>
            <a:gdLst/>
            <a:ahLst/>
            <a:cxnLst/>
            <a:rect b="b" l="l" r="r" t="t"/>
            <a:pathLst>
              <a:path h="2847975" w="447675">
                <a:moveTo>
                  <a:pt x="0" y="0"/>
                </a:moveTo>
                <a:lnTo>
                  <a:pt x="0" y="2847975"/>
                </a:lnTo>
                <a:lnTo>
                  <a:pt x="447675" y="2847975"/>
                </a:lnTo>
                <a:lnTo>
                  <a:pt x="0" y="0"/>
                </a:lnTo>
                <a:close/>
              </a:path>
            </a:pathLst>
          </a:custGeom>
          <a:solidFill>
            <a:srgbClr val="5FCAEE">
              <a:alpha val="70195"/>
            </a:srgbClr>
          </a:solidFill>
        </p:spPr>
        <p:txBody>
          <a:bodyPr bIns="0" lIns="0" numCol="1" rIns="0" rtlCol="0" tIns="0" wrap="square"/>
          <a:lstStyle/>
          <a:p>
            <a:endParaRPr/>
          </a:p>
        </p:txBody>
      </p:sp>
      <p:sp>
        <p:nvSpPr>
          <p:cNvPr id="14" name="object 14"/>
          <p:cNvSpPr txBox="1"/>
          <p:nvPr/>
        </p:nvSpPr>
        <p:spPr>
          <a:xfrm>
            <a:off x="752475" y="6486037"/>
            <a:ext cx="1773555" cy="166370"/>
          </a:xfrm>
          <a:prstGeom prst="rect">
            <a:avLst/>
          </a:prstGeom>
        </p:spPr>
        <p:txBody>
          <a:bodyPr bIns="0" lIns="0" numCol="1" rIns="0" rtlCol="0" tIns="0" vert="horz" wrap="square">
            <a:spAutoFit/>
          </a:bodyPr>
          <a:lstStyle/>
          <a:p>
            <a:pPr>
              <a:lnSpc>
                <a:spcPts val="1275"/>
              </a:lnSpc>
            </a:pPr>
            <a:r>
              <a:rPr dirty="0" spc="20" sz="1100">
                <a:solidFill>
                  <a:srgbClr val="2D83C3"/>
                </a:solidFill>
                <a:latin typeface="Trebuchet MS"/>
                <a:cs typeface="Trebuchet MS"/>
              </a:rPr>
              <a:t>3/21/202</a:t>
            </a:r>
            <a:r>
              <a:rPr dirty="0" spc="10" sz="1100">
                <a:solidFill>
                  <a:srgbClr val="2D83C3"/>
                </a:solidFill>
                <a:latin typeface="Trebuchet MS"/>
                <a:cs typeface="Trebuchet MS"/>
              </a:rPr>
              <a:t>4</a:t>
            </a:r>
            <a:r>
              <a:rPr dirty="0" sz="1100">
                <a:solidFill>
                  <a:srgbClr val="2D83C3"/>
                </a:solidFill>
                <a:latin typeface="Trebuchet MS"/>
                <a:cs typeface="Trebuchet MS"/>
              </a:rPr>
              <a:t> </a:t>
            </a:r>
            <a:r>
              <a:rPr dirty="0" spc="130" sz="1100">
                <a:solidFill>
                  <a:srgbClr val="2D83C3"/>
                </a:solidFill>
                <a:latin typeface="Trebuchet MS"/>
                <a:cs typeface="Trebuchet MS"/>
              </a:rPr>
              <a:t> </a:t>
            </a:r>
            <a:r>
              <a:rPr b="1" dirty="0" spc="50" sz="1100">
                <a:solidFill>
                  <a:srgbClr val="2D83C3"/>
                </a:solidFill>
                <a:latin typeface="Trebuchet MS"/>
                <a:cs typeface="Trebuchet MS"/>
              </a:rPr>
              <a:t>A</a:t>
            </a:r>
            <a:r>
              <a:rPr b="1" dirty="0" spc="15" sz="1100">
                <a:solidFill>
                  <a:srgbClr val="2D83C3"/>
                </a:solidFill>
                <a:latin typeface="Trebuchet MS"/>
                <a:cs typeface="Trebuchet MS"/>
              </a:rPr>
              <a:t>nnu</a:t>
            </a:r>
            <a:r>
              <a:rPr b="1" dirty="0" spc="10" sz="1100">
                <a:solidFill>
                  <a:srgbClr val="2D83C3"/>
                </a:solidFill>
                <a:latin typeface="Trebuchet MS"/>
                <a:cs typeface="Trebuchet MS"/>
              </a:rPr>
              <a:t>al</a:t>
            </a:r>
            <a:r>
              <a:rPr b="1" dirty="0" spc="-140" sz="1100">
                <a:solidFill>
                  <a:srgbClr val="2D83C3"/>
                </a:solidFill>
                <a:latin typeface="Trebuchet MS"/>
                <a:cs typeface="Trebuchet MS"/>
              </a:rPr>
              <a:t> </a:t>
            </a:r>
            <a:r>
              <a:rPr b="1" dirty="0" sz="1100">
                <a:solidFill>
                  <a:srgbClr val="2D83C3"/>
                </a:solidFill>
                <a:latin typeface="Trebuchet MS"/>
                <a:cs typeface="Trebuchet MS"/>
              </a:rPr>
              <a:t>R</a:t>
            </a:r>
            <a:r>
              <a:rPr b="1" dirty="0" spc="35" sz="1100">
                <a:solidFill>
                  <a:srgbClr val="2D83C3"/>
                </a:solidFill>
                <a:latin typeface="Trebuchet MS"/>
                <a:cs typeface="Trebuchet MS"/>
              </a:rPr>
              <a:t>e</a:t>
            </a:r>
            <a:r>
              <a:rPr b="1" dirty="0" spc="90" sz="1100">
                <a:solidFill>
                  <a:srgbClr val="2D83C3"/>
                </a:solidFill>
                <a:latin typeface="Trebuchet MS"/>
                <a:cs typeface="Trebuchet MS"/>
              </a:rPr>
              <a:t>v</a:t>
            </a:r>
            <a:r>
              <a:rPr b="1" dirty="0" spc="-35" sz="1100">
                <a:solidFill>
                  <a:srgbClr val="2D83C3"/>
                </a:solidFill>
                <a:latin typeface="Trebuchet MS"/>
                <a:cs typeface="Trebuchet MS"/>
              </a:rPr>
              <a:t>i</a:t>
            </a:r>
            <a:r>
              <a:rPr b="1" dirty="0" spc="35" sz="1100">
                <a:solidFill>
                  <a:srgbClr val="2D83C3"/>
                </a:solidFill>
                <a:latin typeface="Trebuchet MS"/>
                <a:cs typeface="Trebuchet MS"/>
              </a:rPr>
              <a:t>e</a:t>
            </a:r>
            <a:r>
              <a:rPr b="1" dirty="0" spc="15" sz="110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b="b" l="l" r="r" t="t"/>
            <a:pathLst>
              <a:path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numCol="1" rIns="0" rtlCol="0" tIns="0" wrap="square"/>
          <a:lstStyle/>
          <a:p>
            <a:endParaRPr/>
          </a:p>
        </p:txBody>
      </p:sp>
      <p:sp>
        <p:nvSpPr>
          <p:cNvPr id="16" name="object 16"/>
          <p:cNvSpPr/>
          <p:nvPr/>
        </p:nvSpPr>
        <p:spPr>
          <a:xfrm>
            <a:off x="11010900" y="5610225"/>
            <a:ext cx="647700" cy="647700"/>
          </a:xfrm>
          <a:custGeom>
            <a:avLst/>
            <a:gdLst/>
            <a:ahLst/>
            <a:cxnLst/>
            <a:rect b="b" l="l" r="r" t="t"/>
            <a:pathLst>
              <a:path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numCol="1" rIns="0" rtlCol="0" tIns="0" wrap="square"/>
          <a:lstStyle/>
          <a:p>
            <a:endParaRPr/>
          </a:p>
        </p:txBody>
      </p:sp>
      <p:pic>
        <p:nvPicPr>
          <p:cNvPr id="17" name="object 17"/>
          <p:cNvPicPr/>
          <p:nvPr/>
        </p:nvPicPr>
        <p:blipFill>
          <a:blip cstate="print" r:embed="rId2"/>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cstate="print" r:embed="rId3"/>
            <a:stretch>
              <a:fillRect/>
            </a:stretch>
          </p:blipFill>
          <p:spPr>
            <a:xfrm>
              <a:off x="466725" y="6410325"/>
              <a:ext cx="3705225" cy="295275"/>
            </a:xfrm>
            <a:prstGeom prst="rect">
              <a:avLst/>
            </a:prstGeom>
          </p:spPr>
        </p:pic>
        <p:pic>
          <p:nvPicPr>
            <p:cNvPr id="20" name="object 20"/>
            <p:cNvPicPr/>
            <p:nvPr/>
          </p:nvPicPr>
          <p:blipFill>
            <a:blip cstate="print" r:embed="rId4"/>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bIns="0" lIns="0" numCol="1" rIns="0" rtlCol="0" tIns="13335" vert="horz" wrap="square">
            <a:spAutoFit/>
          </a:bodyPr>
          <a:lstStyle/>
          <a:p>
            <a:pPr marL="12700">
              <a:lnSpc>
                <a:spcPct val="100000"/>
              </a:lnSpc>
              <a:spcBef>
                <a:spcPts val="105"/>
              </a:spcBef>
            </a:pPr>
            <a:r>
              <a:rPr dirty="0" spc="25"/>
              <a:t>A</a:t>
            </a:r>
            <a:r>
              <a:rPr dirty="0" spc="-5"/>
              <a:t>G</a:t>
            </a:r>
            <a:r>
              <a:rPr dirty="0" spc="-35"/>
              <a:t>E</a:t>
            </a:r>
            <a:r>
              <a:rPr dirty="0" spc="15"/>
              <a:t>N</a:t>
            </a:r>
            <a:r>
              <a:rPr dirty="0"/>
              <a:t>DA</a:t>
            </a:r>
          </a:p>
        </p:txBody>
      </p:sp>
      <p:sp>
        <p:nvSpPr>
          <p:cNvPr id="22" name="object 22"/>
          <p:cNvSpPr txBox="1">
            <a:spLocks noGrp="1"/>
          </p:cNvSpPr>
          <p:nvPr>
            <p:ph idx="7" sz="quarter" type="sldNum"/>
          </p:nvPr>
        </p:nvSpPr>
        <p:spPr>
          <a:prstGeom prst="rect">
            <a:avLst/>
          </a:prstGeom>
        </p:spPr>
        <p:txBody>
          <a:bodyPr bIns="0" lIns="0" numCol="1" rIns="0" rtlCol="0" tIns="6985" vert="horz" wrap="square">
            <a:spAutoFit/>
          </a:bodyPr>
          <a:lstStyle/>
          <a:p>
            <a:pPr marL="38100">
              <a:lnSpc>
                <a:spcPct val="100000"/>
              </a:lnSpc>
              <a:spcBef>
                <a:spcPts val="55"/>
              </a:spcBef>
            </a:pPr>
            <a:fld id="{81D60167-4931-47E6-BA6A-407CBD079E47}" type="slidenum">
              <a:rPr dirty="0" spc="10"/>
              <a:t>3</a:t>
            </a:fld>
            <a:endParaRPr dirty="0"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numCol="1" rtlCol="0" wrap="square">
            <a:spAutoFit/>
          </a:bodyPr>
          <a:lstStyle/>
          <a:p>
            <a:pPr algn="l"/>
            <a:endParaRPr b="0" dirty="0" i="0" lang="en-US" sz="2800">
              <a:solidFill>
                <a:srgbClr val="0D0D0D"/>
              </a:solidFill>
              <a:effectLst/>
              <a:latin charset="0" panose="02020603050405020304" pitchFamily="18" typeface="Times New Roman"/>
              <a:cs charset="0" panose="02020603050405020304" pitchFamily="18" typeface="Times New Roman"/>
            </a:endParaRPr>
          </a:p>
          <a:p>
            <a:pPr algn="l">
              <a:buFont typeface="+mj-lt"/>
              <a:buAutoNum type="arabicPeriod"/>
            </a:pPr>
            <a:r>
              <a:rPr b="0" dirty="0" i="0" lang="en-US" sz="2800">
                <a:solidFill>
                  <a:srgbClr val="0D0D0D"/>
                </a:solidFill>
                <a:effectLst/>
                <a:latin charset="0" panose="02020603050405020304" pitchFamily="18" typeface="Times New Roman"/>
                <a:cs charset="0" panose="02020603050405020304" pitchFamily="18" typeface="Times New Roman"/>
              </a:rPr>
              <a:t>Problem Statement</a:t>
            </a:r>
          </a:p>
          <a:p>
            <a:pPr algn="l">
              <a:buFont typeface="+mj-lt"/>
              <a:buAutoNum type="arabicPeriod"/>
            </a:pPr>
            <a:r>
              <a:rPr b="0" dirty="0" i="0" lang="en-US" sz="2800">
                <a:solidFill>
                  <a:srgbClr val="0D0D0D"/>
                </a:solidFill>
                <a:effectLst/>
                <a:latin charset="0" panose="02020603050405020304" pitchFamily="18" typeface="Times New Roman"/>
                <a:cs charset="0" panose="02020603050405020304" pitchFamily="18" typeface="Times New Roman"/>
              </a:rPr>
              <a:t>Project Overview</a:t>
            </a:r>
          </a:p>
          <a:p>
            <a:pPr algn="l">
              <a:buFont typeface="+mj-lt"/>
              <a:buAutoNum type="arabicPeriod"/>
            </a:pPr>
            <a:r>
              <a:rPr b="0" dirty="0" i="0" lang="en-US" sz="2800">
                <a:solidFill>
                  <a:srgbClr val="0D0D0D"/>
                </a:solidFill>
                <a:effectLst/>
                <a:latin charset="0" panose="02020603050405020304" pitchFamily="18" typeface="Times New Roman"/>
                <a:cs charset="0" panose="02020603050405020304" pitchFamily="18" typeface="Times New Roman"/>
              </a:rPr>
              <a:t>End Users</a:t>
            </a:r>
          </a:p>
          <a:p>
            <a:pPr algn="l">
              <a:buFont typeface="+mj-lt"/>
              <a:buAutoNum type="arabicPeriod"/>
            </a:pPr>
            <a:r>
              <a:rPr b="0" dirty="0" i="0" lang="en-US" sz="2800">
                <a:solidFill>
                  <a:srgbClr val="0D0D0D"/>
                </a:solidFill>
                <a:effectLst/>
                <a:latin charset="0" panose="02020603050405020304" pitchFamily="18" typeface="Times New Roman"/>
                <a:cs charset="0" panose="02020603050405020304" pitchFamily="18" typeface="Times New Roman"/>
              </a:rPr>
              <a:t>Our Solution and Proposition</a:t>
            </a:r>
          </a:p>
          <a:p>
            <a:pPr algn="l">
              <a:buFont typeface="+mj-lt"/>
              <a:buAutoNum type="arabicPeriod"/>
            </a:pPr>
            <a:r>
              <a:rPr dirty="0" lang="en-US" sz="2800">
                <a:solidFill>
                  <a:srgbClr val="0D0D0D"/>
                </a:solidFill>
                <a:latin charset="0" panose="02020603050405020304" pitchFamily="18" typeface="Times New Roman"/>
                <a:cs charset="0" panose="02020603050405020304" pitchFamily="18" typeface="Times New Roman"/>
              </a:rPr>
              <a:t>Dataset Description</a:t>
            </a:r>
            <a:endParaRPr b="0" dirty="0" i="0" lang="en-US" sz="2800">
              <a:solidFill>
                <a:srgbClr val="0D0D0D"/>
              </a:solidFill>
              <a:effectLst/>
              <a:latin charset="0" panose="02020603050405020304" pitchFamily="18" typeface="Times New Roman"/>
              <a:cs charset="0" panose="02020603050405020304" pitchFamily="18" typeface="Times New Roman"/>
            </a:endParaRPr>
          </a:p>
          <a:p>
            <a:pPr algn="l">
              <a:buFont typeface="+mj-lt"/>
              <a:buAutoNum type="arabicPeriod"/>
            </a:pPr>
            <a:r>
              <a:rPr b="0" dirty="0" i="0" lang="en-US" sz="2800">
                <a:solidFill>
                  <a:srgbClr val="0D0D0D"/>
                </a:solidFill>
                <a:effectLst/>
                <a:latin charset="0" panose="02020603050405020304" pitchFamily="18" typeface="Times New Roman"/>
                <a:cs charset="0" panose="02020603050405020304" pitchFamily="18" typeface="Times New Roman"/>
              </a:rPr>
              <a:t>Modelling Approach</a:t>
            </a:r>
          </a:p>
          <a:p>
            <a:pPr algn="l">
              <a:buFont typeface="+mj-lt"/>
              <a:buAutoNum type="arabicPeriod"/>
            </a:pPr>
            <a:r>
              <a:rPr b="0" dirty="0" i="0" lang="en-US" sz="2800">
                <a:solidFill>
                  <a:srgbClr val="0D0D0D"/>
                </a:solidFill>
                <a:effectLst/>
                <a:latin charset="0" panose="02020603050405020304" pitchFamily="18" typeface="Times New Roman"/>
                <a:cs charset="0" panose="02020603050405020304" pitchFamily="18" typeface="Times New Roman"/>
              </a:rPr>
              <a:t>Results and </a:t>
            </a:r>
            <a:r>
              <a:rPr dirty="0" lang="en-US" sz="2800">
                <a:solidFill>
                  <a:srgbClr val="0D0D0D"/>
                </a:solidFill>
                <a:latin charset="0" panose="02020603050405020304" pitchFamily="18" typeface="Times New Roman"/>
                <a:cs charset="0" panose="02020603050405020304" pitchFamily="18" typeface="Times New Roman"/>
              </a:rPr>
              <a:t>Discussion</a:t>
            </a:r>
            <a:endParaRPr b="0" dirty="0" i="0" lang="en-US" sz="2800">
              <a:solidFill>
                <a:srgbClr val="0D0D0D"/>
              </a:solidFill>
              <a:effectLst/>
              <a:latin charset="0" panose="02020603050405020304" pitchFamily="18" typeface="Times New Roman"/>
              <a:cs charset="0" panose="02020603050405020304" pitchFamily="18" typeface="Times New Roman"/>
            </a:endParaRPr>
          </a:p>
          <a:p>
            <a:pPr algn="l">
              <a:buFont typeface="+mj-lt"/>
              <a:buAutoNum type="arabicPeriod"/>
            </a:pPr>
            <a:r>
              <a:rPr b="0" dirty="0" i="0" lang="en-US" sz="2800">
                <a:solidFill>
                  <a:srgbClr val="0D0D0D"/>
                </a:solidFill>
                <a:effectLst/>
                <a:latin charset="0" panose="02020603050405020304" pitchFamily="18" typeface="Times New Roman"/>
                <a:cs charset="0" panose="02020603050405020304" pitchFamily="18" typeface="Times New Roman"/>
              </a:rPr>
              <a:t>Conclusion</a:t>
            </a:r>
          </a:p>
          <a:p>
            <a:endParaRPr altLang="en-IN" dirty="0" lang="en-IN" sz="2800">
              <a:latin charset="0" panose="02020603050405020304" pitchFamily="18" typeface="Times New Roman"/>
              <a:cs charset="0" panose="02020603050405020304" pitchFamily="18"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b="b" l="l" r="r" t="t"/>
              <a:pathLst>
                <a:path h="457200" w="457200">
                  <a:moveTo>
                    <a:pt x="457200" y="0"/>
                  </a:moveTo>
                  <a:lnTo>
                    <a:pt x="0" y="0"/>
                  </a:lnTo>
                  <a:lnTo>
                    <a:pt x="0" y="457200"/>
                  </a:lnTo>
                  <a:lnTo>
                    <a:pt x="457200" y="457200"/>
                  </a:lnTo>
                  <a:lnTo>
                    <a:pt x="457200" y="0"/>
                  </a:lnTo>
                  <a:close/>
                </a:path>
              </a:pathLst>
            </a:custGeom>
            <a:solidFill>
              <a:srgbClr val="42AF51"/>
            </a:solidFill>
          </p:spPr>
          <p:txBody>
            <a:bodyPr bIns="0" lIns="0" numCol="1" rIns="0" rtlCol="0" tIns="0" wrap="square"/>
            <a:lstStyle/>
            <a:p>
              <a:endParaRPr/>
            </a:p>
          </p:txBody>
        </p:sp>
        <p:sp>
          <p:nvSpPr>
            <p:cNvPr id="4" name="object 4"/>
            <p:cNvSpPr/>
            <p:nvPr/>
          </p:nvSpPr>
          <p:spPr>
            <a:xfrm>
              <a:off x="9353550" y="5895975"/>
              <a:ext cx="180975" cy="180975"/>
            </a:xfrm>
            <a:custGeom>
              <a:avLst/>
              <a:gdLst/>
              <a:ahLst/>
              <a:cxnLst/>
              <a:rect b="b" l="l" r="r" t="t"/>
              <a:pathLst>
                <a:path h="180975" w="180975">
                  <a:moveTo>
                    <a:pt x="180975" y="0"/>
                  </a:moveTo>
                  <a:lnTo>
                    <a:pt x="0" y="0"/>
                  </a:lnTo>
                  <a:lnTo>
                    <a:pt x="0" y="180975"/>
                  </a:lnTo>
                  <a:lnTo>
                    <a:pt x="180975" y="180975"/>
                  </a:lnTo>
                  <a:lnTo>
                    <a:pt x="180975" y="0"/>
                  </a:lnTo>
                  <a:close/>
                </a:path>
              </a:pathLst>
            </a:custGeom>
            <a:solidFill>
              <a:srgbClr val="2D936B"/>
            </a:solidFill>
          </p:spPr>
          <p:txBody>
            <a:bodyPr bIns="0" lIns="0" numCol="1" rIns="0" rtlCol="0" tIns="0" wrap="square"/>
            <a:lstStyle/>
            <a:p>
              <a:endParaRPr/>
            </a:p>
          </p:txBody>
        </p:sp>
        <p:pic>
          <p:nvPicPr>
            <p:cNvPr id="5" name="object 5"/>
            <p:cNvPicPr/>
            <p:nvPr/>
          </p:nvPicPr>
          <p:blipFill>
            <a:blip cstate="print" r:embed="rId2"/>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b="b" l="l" r="r" t="t"/>
            <a:pathLst>
              <a:path h="323850" w="314325">
                <a:moveTo>
                  <a:pt x="314325" y="0"/>
                </a:moveTo>
                <a:lnTo>
                  <a:pt x="0" y="0"/>
                </a:lnTo>
                <a:lnTo>
                  <a:pt x="0" y="323850"/>
                </a:lnTo>
                <a:lnTo>
                  <a:pt x="314325" y="323850"/>
                </a:lnTo>
                <a:lnTo>
                  <a:pt x="314325" y="0"/>
                </a:lnTo>
                <a:close/>
              </a:path>
            </a:pathLst>
          </a:custGeom>
          <a:solidFill>
            <a:srgbClr val="2D83C3"/>
          </a:solidFill>
        </p:spPr>
        <p:txBody>
          <a:bodyPr bIns="0" lIns="0" numCol="1" rIns="0" rtlCol="0" tIns="0" wrap="square"/>
          <a:lstStyle/>
          <a:p>
            <a:endParaRPr/>
          </a:p>
        </p:txBody>
      </p:sp>
      <p:sp>
        <p:nvSpPr>
          <p:cNvPr id="7" name="object 7"/>
          <p:cNvSpPr txBox="1">
            <a:spLocks noGrp="1"/>
          </p:cNvSpPr>
          <p:nvPr>
            <p:ph type="title"/>
          </p:nvPr>
        </p:nvSpPr>
        <p:spPr>
          <a:xfrm>
            <a:off x="834072" y="575055"/>
            <a:ext cx="5636895" cy="678180"/>
          </a:xfrm>
          <a:prstGeom prst="rect">
            <a:avLst/>
          </a:prstGeom>
        </p:spPr>
        <p:txBody>
          <a:bodyPr bIns="0" lIns="0" numCol="1" rIns="0" rtlCol="0" tIns="16510" vert="horz" wrap="square">
            <a:spAutoFit/>
          </a:bodyPr>
          <a:lstStyle/>
          <a:p>
            <a:pPr marL="12700">
              <a:lnSpc>
                <a:spcPct val="100000"/>
              </a:lnSpc>
              <a:spcBef>
                <a:spcPts val="130"/>
              </a:spcBef>
              <a:tabLst>
                <a:tab algn="l" pos="2727960"/>
              </a:tabLst>
            </a:pPr>
            <a:r>
              <a:rPr dirty="0" spc="-20" sz="4250"/>
              <a:t>P</a:t>
            </a:r>
            <a:r>
              <a:rPr dirty="0" spc="15" sz="4250"/>
              <a:t>ROB</a:t>
            </a:r>
            <a:r>
              <a:rPr dirty="0" spc="55" sz="4250"/>
              <a:t>L</a:t>
            </a:r>
            <a:r>
              <a:rPr dirty="0" spc="-20" sz="4250"/>
              <a:t>E</a:t>
            </a:r>
            <a:r>
              <a:rPr dirty="0" spc="20" sz="4250"/>
              <a:t>M</a:t>
            </a:r>
            <a:r>
              <a:rPr dirty="0" sz="4250"/>
              <a:t>	</a:t>
            </a:r>
            <a:r>
              <a:rPr dirty="0" spc="10" sz="4250"/>
              <a:t>S</a:t>
            </a:r>
            <a:r>
              <a:rPr dirty="0" spc="-370" sz="4250"/>
              <a:t>T</a:t>
            </a:r>
            <a:r>
              <a:rPr dirty="0" spc="-375" sz="4250"/>
              <a:t>A</a:t>
            </a:r>
            <a:r>
              <a:rPr dirty="0" spc="15" sz="4250"/>
              <a:t>T</a:t>
            </a:r>
            <a:r>
              <a:rPr dirty="0" spc="-10" sz="4250"/>
              <a:t>E</a:t>
            </a:r>
            <a:r>
              <a:rPr dirty="0" spc="-20" sz="4250"/>
              <a:t>ME</a:t>
            </a:r>
            <a:r>
              <a:rPr dirty="0" spc="10" sz="4250"/>
              <a:t>NT</a:t>
            </a:r>
            <a:endParaRPr sz="4250"/>
          </a:p>
        </p:txBody>
      </p:sp>
      <p:pic>
        <p:nvPicPr>
          <p:cNvPr id="8" name="object 8"/>
          <p:cNvPicPr/>
          <p:nvPr/>
        </p:nvPicPr>
        <p:blipFill>
          <a:blip cstate="print" r:embed="rId3"/>
          <a:stretch>
            <a:fillRect/>
          </a:stretch>
        </p:blipFill>
        <p:spPr>
          <a:xfrm>
            <a:off x="676275" y="6467475"/>
            <a:ext cx="2143125" cy="200025"/>
          </a:xfrm>
          <a:prstGeom prst="rect">
            <a:avLst/>
          </a:prstGeom>
        </p:spPr>
      </p:pic>
      <p:sp>
        <p:nvSpPr>
          <p:cNvPr id="10" name="object 10"/>
          <p:cNvSpPr txBox="1">
            <a:spLocks noGrp="1"/>
          </p:cNvSpPr>
          <p:nvPr>
            <p:ph idx="7" sz="quarter" type="sldNum"/>
          </p:nvPr>
        </p:nvSpPr>
        <p:spPr>
          <a:prstGeom prst="rect">
            <a:avLst/>
          </a:prstGeom>
        </p:spPr>
        <p:txBody>
          <a:bodyPr bIns="0" lIns="0" numCol="1" rIns="0" rtlCol="0" tIns="6985" vert="horz" wrap="square">
            <a:spAutoFit/>
          </a:bodyPr>
          <a:lstStyle/>
          <a:p>
            <a:pPr marL="38100">
              <a:lnSpc>
                <a:spcPct val="100000"/>
              </a:lnSpc>
              <a:spcBef>
                <a:spcPts val="55"/>
              </a:spcBef>
            </a:pPr>
            <a:fld id="{81D60167-4931-47E6-BA6A-407CBD079E47}" type="slidenum">
              <a:rPr dirty="0" spc="10"/>
              <a:t>4</a:t>
            </a:fld>
            <a:endParaRPr dirty="0" spc="10"/>
          </a:p>
        </p:txBody>
      </p:sp>
      <p:sp>
        <p:nvSpPr>
          <p:cNvPr id="11" name="rect10"/>
          <p:cNvSpPr txBox="1"/>
          <p:nvPr/>
        </p:nvSpPr>
        <p:spPr>
          <a:xfrm>
            <a:off x="1571405" y="2967528"/>
            <a:ext cx="6711168" cy="1294967"/>
          </a:xfrm>
          <a:prstGeom prst="rect">
            <a:avLst/>
          </a:prstGeom>
          <a:noFill/>
        </p:spPr>
        <p:txBody>
          <a:bodyPr wrap="square"/>
          <a:lstStyle/>
          <a:p>
            <a:r>
              <a:rPr/>
              <a:t>The problem should be specific, relevant, and actionable. For example, instead of saying "I want to analyze customer satisfaction", you could say "I want to find out how customer satisfaction affects retention and revenue for our online store"</a:t>
            </a:r>
            <a:endParaRPr/>
          </a:p>
        </p:txBody>
      </p:sp>
      <p:sp>
        <p:nvSpPr>
          <p:cNvPr id="12" name="rect11"/>
          <p:cNvSpPr txBox="1"/>
          <p:nvPr/>
        </p:nvSpPr>
        <p:spPr>
          <a:xfrm>
            <a:off x="1173576" y="1699662"/>
            <a:ext cx="1294980" cy="1294980"/>
          </a:xfrm>
          <a:prstGeom prst="rect">
            <a:avLst/>
          </a:prstGeom>
          <a:noFill/>
        </p:spPr>
        <p:txBody>
          <a:bodyPr wrap="square"/>
          <a:lstStyle/>
          <a:p>
            <a:r>
              <a:rPr/>
              <a:t>MEANING;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b="b" l="l" r="r" t="t"/>
              <a:pathLst>
                <a:path h="457200" w="457200">
                  <a:moveTo>
                    <a:pt x="457200" y="0"/>
                  </a:moveTo>
                  <a:lnTo>
                    <a:pt x="0" y="0"/>
                  </a:lnTo>
                  <a:lnTo>
                    <a:pt x="0" y="457200"/>
                  </a:lnTo>
                  <a:lnTo>
                    <a:pt x="457200" y="457200"/>
                  </a:lnTo>
                  <a:lnTo>
                    <a:pt x="457200" y="0"/>
                  </a:lnTo>
                  <a:close/>
                </a:path>
              </a:pathLst>
            </a:custGeom>
            <a:solidFill>
              <a:srgbClr val="42AF51"/>
            </a:solidFill>
          </p:spPr>
          <p:txBody>
            <a:bodyPr bIns="0" lIns="0" numCol="1" rIns="0" rtlCol="0" tIns="0" wrap="square"/>
            <a:lstStyle/>
            <a:p>
              <a:endParaRPr/>
            </a:p>
          </p:txBody>
        </p:sp>
        <p:sp>
          <p:nvSpPr>
            <p:cNvPr id="4" name="object 4"/>
            <p:cNvSpPr/>
            <p:nvPr/>
          </p:nvSpPr>
          <p:spPr>
            <a:xfrm>
              <a:off x="9353550" y="5895975"/>
              <a:ext cx="180975" cy="180975"/>
            </a:xfrm>
            <a:custGeom>
              <a:avLst/>
              <a:gdLst/>
              <a:ahLst/>
              <a:cxnLst/>
              <a:rect b="b" l="l" r="r" t="t"/>
              <a:pathLst>
                <a:path h="180975" w="180975">
                  <a:moveTo>
                    <a:pt x="180975" y="0"/>
                  </a:moveTo>
                  <a:lnTo>
                    <a:pt x="0" y="0"/>
                  </a:lnTo>
                  <a:lnTo>
                    <a:pt x="0" y="180975"/>
                  </a:lnTo>
                  <a:lnTo>
                    <a:pt x="180975" y="180975"/>
                  </a:lnTo>
                  <a:lnTo>
                    <a:pt x="180975" y="0"/>
                  </a:lnTo>
                  <a:close/>
                </a:path>
              </a:pathLst>
            </a:custGeom>
            <a:solidFill>
              <a:srgbClr val="2D936B"/>
            </a:solidFill>
          </p:spPr>
          <p:txBody>
            <a:bodyPr bIns="0" lIns="0" numCol="1" rIns="0" rtlCol="0" tIns="0" wrap="square"/>
            <a:lstStyle/>
            <a:p>
              <a:endParaRPr/>
            </a:p>
          </p:txBody>
        </p:sp>
        <p:pic>
          <p:nvPicPr>
            <p:cNvPr id="5" name="object 5"/>
            <p:cNvPicPr/>
            <p:nvPr/>
          </p:nvPicPr>
          <p:blipFill>
            <a:blip cstate="print" r:embed="rId2"/>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b="b" l="l" r="r" t="t"/>
            <a:pathLst>
              <a:path h="323850" w="314325">
                <a:moveTo>
                  <a:pt x="314325" y="0"/>
                </a:moveTo>
                <a:lnTo>
                  <a:pt x="0" y="0"/>
                </a:lnTo>
                <a:lnTo>
                  <a:pt x="0" y="323850"/>
                </a:lnTo>
                <a:lnTo>
                  <a:pt x="314325" y="323850"/>
                </a:lnTo>
                <a:lnTo>
                  <a:pt x="314325" y="0"/>
                </a:lnTo>
                <a:close/>
              </a:path>
            </a:pathLst>
          </a:custGeom>
          <a:solidFill>
            <a:srgbClr val="2D83C3"/>
          </a:solidFill>
        </p:spPr>
        <p:txBody>
          <a:bodyPr bIns="0" lIns="0" numCol="1" rIns="0" rtlCol="0" tIns="0" wrap="square"/>
          <a:lstStyle/>
          <a:p>
            <a:endParaRPr/>
          </a:p>
        </p:txBody>
      </p:sp>
      <p:sp>
        <p:nvSpPr>
          <p:cNvPr id="7" name="object 7"/>
          <p:cNvSpPr txBox="1">
            <a:spLocks noGrp="1"/>
          </p:cNvSpPr>
          <p:nvPr>
            <p:ph type="title"/>
          </p:nvPr>
        </p:nvSpPr>
        <p:spPr>
          <a:xfrm>
            <a:off x="739775" y="829627"/>
            <a:ext cx="5263515" cy="678180"/>
          </a:xfrm>
          <a:prstGeom prst="rect">
            <a:avLst/>
          </a:prstGeom>
        </p:spPr>
        <p:txBody>
          <a:bodyPr bIns="0" lIns="0" numCol="1" rIns="0" rtlCol="0" tIns="16510" vert="horz" wrap="square">
            <a:spAutoFit/>
          </a:bodyPr>
          <a:lstStyle/>
          <a:p>
            <a:pPr marL="12700">
              <a:lnSpc>
                <a:spcPct val="100000"/>
              </a:lnSpc>
              <a:spcBef>
                <a:spcPts val="130"/>
              </a:spcBef>
              <a:tabLst>
                <a:tab algn="l" pos="2642870"/>
              </a:tabLst>
            </a:pPr>
            <a:r>
              <a:rPr dirty="0" spc="5" sz="4250"/>
              <a:t>PROJECT	</a:t>
            </a:r>
            <a:r>
              <a:rPr dirty="0" spc="-20" sz="4250"/>
              <a:t>OVERVIEW</a:t>
            </a:r>
            <a:endParaRPr sz="4250"/>
          </a:p>
        </p:txBody>
      </p:sp>
      <p:pic>
        <p:nvPicPr>
          <p:cNvPr id="8" name="object 8"/>
          <p:cNvPicPr/>
          <p:nvPr/>
        </p:nvPicPr>
        <p:blipFill>
          <a:blip cstate="print" r:embed="rId3"/>
          <a:stretch>
            <a:fillRect/>
          </a:stretch>
        </p:blipFill>
        <p:spPr>
          <a:xfrm>
            <a:off x="676275" y="6467475"/>
            <a:ext cx="2143125" cy="200025"/>
          </a:xfrm>
          <a:prstGeom prst="rect">
            <a:avLst/>
          </a:prstGeom>
        </p:spPr>
      </p:pic>
      <p:sp>
        <p:nvSpPr>
          <p:cNvPr id="10" name="object 10"/>
          <p:cNvSpPr txBox="1">
            <a:spLocks noGrp="1"/>
          </p:cNvSpPr>
          <p:nvPr>
            <p:ph idx="7" sz="quarter" type="sldNum"/>
          </p:nvPr>
        </p:nvSpPr>
        <p:spPr>
          <a:prstGeom prst="rect">
            <a:avLst/>
          </a:prstGeom>
        </p:spPr>
        <p:txBody>
          <a:bodyPr bIns="0" lIns="0" numCol="1" rIns="0" rtlCol="0" tIns="6985" vert="horz" wrap="square">
            <a:spAutoFit/>
          </a:bodyPr>
          <a:lstStyle/>
          <a:p>
            <a:pPr marL="38100">
              <a:lnSpc>
                <a:spcPct val="100000"/>
              </a:lnSpc>
              <a:spcBef>
                <a:spcPts val="55"/>
              </a:spcBef>
            </a:pPr>
            <a:fld id="{81D60167-4931-47E6-BA6A-407CBD079E47}" type="slidenum">
              <a:rPr dirty="0" spc="10"/>
              <a:t>5</a:t>
            </a:fld>
            <a:endParaRPr dirty="0"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numCol="1" rtlCol="0" wrap="square">
            <a:spAutoFit/>
          </a:bodyPr>
          <a:lstStyle/>
          <a:p>
            <a:pPr algn="l">
              <a:buFont charset="0" panose="020B0604020202020204" pitchFamily="34" typeface="Arial"/>
              <a:buChar char="•"/>
            </a:pPr>
            <a:r>
              <a:rPr b="0" dirty="0" i="0" lang="en-US" sz="2400">
                <a:solidFill>
                  <a:srgbClr val="0D0D0D"/>
                </a:solidFill>
                <a:effectLst/>
                <a:latin charset="0" panose="02020603050405020304" pitchFamily="18" typeface="Times New Roman"/>
                <a:cs charset="0" panose="02020603050405020304" pitchFamily="18" typeface="Times New Roman"/>
              </a:rPr>
              <a:t>.</a:t>
            </a:r>
          </a:p>
          <a:p>
            <a:endParaRPr altLang="en-IN" dirty="0" lang="en-IN" sz="2400">
              <a:latin charset="0" panose="02020603050405020304" pitchFamily="18" typeface="Times New Roman"/>
              <a:cs charset="0" panose="02020603050405020304" pitchFamily="18"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b="b" l="l" r="r" t="t"/>
            <a:pathLst>
              <a:path h="457200" w="457200">
                <a:moveTo>
                  <a:pt x="457200" y="0"/>
                </a:moveTo>
                <a:lnTo>
                  <a:pt x="0" y="0"/>
                </a:lnTo>
                <a:lnTo>
                  <a:pt x="0" y="457200"/>
                </a:lnTo>
                <a:lnTo>
                  <a:pt x="457200" y="457200"/>
                </a:lnTo>
                <a:lnTo>
                  <a:pt x="457200" y="0"/>
                </a:lnTo>
                <a:close/>
              </a:path>
            </a:pathLst>
          </a:custGeom>
          <a:solidFill>
            <a:srgbClr val="42AF51"/>
          </a:solidFill>
        </p:spPr>
        <p:txBody>
          <a:bodyPr bIns="0" lIns="0" numCol="1" rIns="0" rtlCol="0" tIns="0" wrap="square"/>
          <a:lstStyle/>
          <a:p>
            <a:endParaRPr/>
          </a:p>
        </p:txBody>
      </p:sp>
      <p:sp>
        <p:nvSpPr>
          <p:cNvPr id="3" name="object 3"/>
          <p:cNvSpPr/>
          <p:nvPr/>
        </p:nvSpPr>
        <p:spPr>
          <a:xfrm>
            <a:off x="6696075" y="1695450"/>
            <a:ext cx="314325" cy="323850"/>
          </a:xfrm>
          <a:custGeom>
            <a:avLst/>
            <a:gdLst/>
            <a:ahLst/>
            <a:cxnLst/>
            <a:rect b="b" l="l" r="r" t="t"/>
            <a:pathLst>
              <a:path h="323850" w="314325">
                <a:moveTo>
                  <a:pt x="314325" y="0"/>
                </a:moveTo>
                <a:lnTo>
                  <a:pt x="0" y="0"/>
                </a:lnTo>
                <a:lnTo>
                  <a:pt x="0" y="323850"/>
                </a:lnTo>
                <a:lnTo>
                  <a:pt x="314325" y="323850"/>
                </a:lnTo>
                <a:lnTo>
                  <a:pt x="314325" y="0"/>
                </a:lnTo>
                <a:close/>
              </a:path>
            </a:pathLst>
          </a:custGeom>
          <a:solidFill>
            <a:srgbClr val="2D83C3"/>
          </a:solidFill>
        </p:spPr>
        <p:txBody>
          <a:bodyPr bIns="0" lIns="0" numCol="1" rIns="0" rtlCol="0" tIns="0" wrap="square"/>
          <a:lstStyle/>
          <a:p>
            <a:endParaRPr/>
          </a:p>
        </p:txBody>
      </p:sp>
      <p:sp>
        <p:nvSpPr>
          <p:cNvPr id="4" name="object 4"/>
          <p:cNvSpPr/>
          <p:nvPr/>
        </p:nvSpPr>
        <p:spPr>
          <a:xfrm>
            <a:off x="9353550" y="5895975"/>
            <a:ext cx="180975" cy="180975"/>
          </a:xfrm>
          <a:custGeom>
            <a:avLst/>
            <a:gdLst/>
            <a:ahLst/>
            <a:cxnLst/>
            <a:rect b="b" l="l" r="r" t="t"/>
            <a:pathLst>
              <a:path h="180975" w="180975">
                <a:moveTo>
                  <a:pt x="180975" y="0"/>
                </a:moveTo>
                <a:lnTo>
                  <a:pt x="0" y="0"/>
                </a:lnTo>
                <a:lnTo>
                  <a:pt x="0" y="180975"/>
                </a:lnTo>
                <a:lnTo>
                  <a:pt x="180975" y="180975"/>
                </a:lnTo>
                <a:lnTo>
                  <a:pt x="180975" y="0"/>
                </a:lnTo>
                <a:close/>
              </a:path>
            </a:pathLst>
          </a:custGeom>
          <a:solidFill>
            <a:srgbClr val="2D936B"/>
          </a:solidFill>
        </p:spPr>
        <p:txBody>
          <a:bodyPr bIns="0" lIns="0" numCol="1" rIns="0" rtlCol="0" tIns="0" wrap="square"/>
          <a:lstStyle/>
          <a:p>
            <a:endParaRPr/>
          </a:p>
        </p:txBody>
      </p:sp>
      <p:sp>
        <p:nvSpPr>
          <p:cNvPr id="5" name="object 5"/>
          <p:cNvSpPr txBox="1">
            <a:spLocks noGrp="1"/>
          </p:cNvSpPr>
          <p:nvPr>
            <p:ph type="title"/>
          </p:nvPr>
        </p:nvSpPr>
        <p:spPr>
          <a:xfrm>
            <a:off x="699452" y="891793"/>
            <a:ext cx="5014595" cy="518159"/>
          </a:xfrm>
          <a:prstGeom prst="rect">
            <a:avLst/>
          </a:prstGeom>
        </p:spPr>
        <p:txBody>
          <a:bodyPr bIns="0" lIns="0" numCol="1" rIns="0" rtlCol="0" tIns="16510" vert="horz" wrap="square">
            <a:spAutoFit/>
          </a:bodyPr>
          <a:lstStyle/>
          <a:p>
            <a:pPr marL="12700">
              <a:lnSpc>
                <a:spcPct val="100000"/>
              </a:lnSpc>
              <a:spcBef>
                <a:spcPts val="130"/>
              </a:spcBef>
            </a:pPr>
            <a:r>
              <a:rPr dirty="0" spc="25" sz="3200"/>
              <a:t>W</a:t>
            </a:r>
            <a:r>
              <a:rPr dirty="0" spc="-20" sz="3200"/>
              <a:t>H</a:t>
            </a:r>
            <a:r>
              <a:rPr dirty="0" spc="20" sz="3200"/>
              <a:t>O</a:t>
            </a:r>
            <a:r>
              <a:rPr dirty="0" spc="-235" sz="3200"/>
              <a:t> </a:t>
            </a:r>
            <a:r>
              <a:rPr dirty="0" spc="-10" sz="3200"/>
              <a:t>AR</a:t>
            </a:r>
            <a:r>
              <a:rPr dirty="0" spc="15" sz="3200"/>
              <a:t>E</a:t>
            </a:r>
            <a:r>
              <a:rPr dirty="0" spc="-35" sz="3200"/>
              <a:t> </a:t>
            </a:r>
            <a:r>
              <a:rPr dirty="0" spc="-10" sz="3200"/>
              <a:t>T</a:t>
            </a:r>
            <a:r>
              <a:rPr dirty="0" spc="-15" sz="3200"/>
              <a:t>H</a:t>
            </a:r>
            <a:r>
              <a:rPr dirty="0" spc="15" sz="3200"/>
              <a:t>E</a:t>
            </a:r>
            <a:r>
              <a:rPr dirty="0" spc="-35" sz="3200"/>
              <a:t> </a:t>
            </a:r>
            <a:r>
              <a:rPr dirty="0" spc="-20" sz="3200"/>
              <a:t>E</a:t>
            </a:r>
            <a:r>
              <a:rPr dirty="0" spc="30" sz="3200"/>
              <a:t>N</a:t>
            </a:r>
            <a:r>
              <a:rPr dirty="0" spc="15" sz="3200"/>
              <a:t>D</a:t>
            </a:r>
            <a:r>
              <a:rPr dirty="0" spc="-45" sz="3200"/>
              <a:t> </a:t>
            </a:r>
            <a:r>
              <a:rPr dirty="0" sz="3200"/>
              <a:t>U</a:t>
            </a:r>
            <a:r>
              <a:rPr dirty="0" spc="10" sz="3200"/>
              <a:t>S</a:t>
            </a:r>
            <a:r>
              <a:rPr dirty="0" spc="-25" sz="3200"/>
              <a:t>E</a:t>
            </a:r>
            <a:r>
              <a:rPr dirty="0" spc="-10" sz="3200"/>
              <a:t>R</a:t>
            </a:r>
            <a:r>
              <a:rPr dirty="0" spc="5" sz="3200"/>
              <a:t>S?</a:t>
            </a:r>
            <a:endParaRPr sz="3200"/>
          </a:p>
        </p:txBody>
      </p:sp>
      <p:pic>
        <p:nvPicPr>
          <p:cNvPr id="6" name="object 6"/>
          <p:cNvPicPr/>
          <p:nvPr/>
        </p:nvPicPr>
        <p:blipFill>
          <a:blip cstate="print" r:embed="rId2"/>
          <a:stretch>
            <a:fillRect/>
          </a:stretch>
        </p:blipFill>
        <p:spPr>
          <a:xfrm>
            <a:off x="723900" y="6172200"/>
            <a:ext cx="2181225" cy="485775"/>
          </a:xfrm>
          <a:prstGeom prst="rect">
            <a:avLst/>
          </a:prstGeom>
        </p:spPr>
      </p:pic>
      <p:sp>
        <p:nvSpPr>
          <p:cNvPr id="8" name="object 8"/>
          <p:cNvSpPr txBox="1">
            <a:spLocks noGrp="1"/>
          </p:cNvSpPr>
          <p:nvPr>
            <p:ph idx="7" sz="quarter" type="sldNum"/>
          </p:nvPr>
        </p:nvSpPr>
        <p:spPr>
          <a:prstGeom prst="rect">
            <a:avLst/>
          </a:prstGeom>
        </p:spPr>
        <p:txBody>
          <a:bodyPr bIns="0" lIns="0" numCol="1" rIns="0" rtlCol="0" tIns="6985" vert="horz" wrap="square">
            <a:spAutoFit/>
          </a:bodyPr>
          <a:lstStyle/>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cstate="print" r:embed="rId2"/>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b="b" l="l" r="r" t="t"/>
            <a:pathLst>
              <a:path h="457200" w="457200">
                <a:moveTo>
                  <a:pt x="457200" y="0"/>
                </a:moveTo>
                <a:lnTo>
                  <a:pt x="0" y="0"/>
                </a:lnTo>
                <a:lnTo>
                  <a:pt x="0" y="457200"/>
                </a:lnTo>
                <a:lnTo>
                  <a:pt x="457200" y="457200"/>
                </a:lnTo>
                <a:lnTo>
                  <a:pt x="457200" y="0"/>
                </a:lnTo>
                <a:close/>
              </a:path>
            </a:pathLst>
          </a:custGeom>
          <a:solidFill>
            <a:srgbClr val="42AF51"/>
          </a:solidFill>
        </p:spPr>
        <p:txBody>
          <a:bodyPr bIns="0" lIns="0" numCol="1" rIns="0" rtlCol="0" tIns="0" wrap="square"/>
          <a:lstStyle/>
          <a:p>
            <a:endParaRPr/>
          </a:p>
        </p:txBody>
      </p:sp>
      <p:sp>
        <p:nvSpPr>
          <p:cNvPr id="4" name="object 4"/>
          <p:cNvSpPr/>
          <p:nvPr/>
        </p:nvSpPr>
        <p:spPr>
          <a:xfrm>
            <a:off x="6696075" y="1695450"/>
            <a:ext cx="314325" cy="323850"/>
          </a:xfrm>
          <a:custGeom>
            <a:avLst/>
            <a:gdLst/>
            <a:ahLst/>
            <a:cxnLst/>
            <a:rect b="b" l="l" r="r" t="t"/>
            <a:pathLst>
              <a:path h="323850" w="314325">
                <a:moveTo>
                  <a:pt x="314325" y="0"/>
                </a:moveTo>
                <a:lnTo>
                  <a:pt x="0" y="0"/>
                </a:lnTo>
                <a:lnTo>
                  <a:pt x="0" y="323850"/>
                </a:lnTo>
                <a:lnTo>
                  <a:pt x="314325" y="323850"/>
                </a:lnTo>
                <a:lnTo>
                  <a:pt x="314325" y="0"/>
                </a:lnTo>
                <a:close/>
              </a:path>
            </a:pathLst>
          </a:custGeom>
          <a:solidFill>
            <a:srgbClr val="2D83C3"/>
          </a:solidFill>
        </p:spPr>
        <p:txBody>
          <a:bodyPr bIns="0" lIns="0" numCol="1" rIns="0" rtlCol="0" tIns="0" wrap="square"/>
          <a:lstStyle/>
          <a:p>
            <a:endParaRPr/>
          </a:p>
        </p:txBody>
      </p:sp>
      <p:sp>
        <p:nvSpPr>
          <p:cNvPr id="5" name="object 5"/>
          <p:cNvSpPr/>
          <p:nvPr/>
        </p:nvSpPr>
        <p:spPr>
          <a:xfrm>
            <a:off x="9353550" y="5895975"/>
            <a:ext cx="180975" cy="180975"/>
          </a:xfrm>
          <a:custGeom>
            <a:avLst/>
            <a:gdLst/>
            <a:ahLst/>
            <a:cxnLst/>
            <a:rect b="b" l="l" r="r" t="t"/>
            <a:pathLst>
              <a:path h="180975" w="180975">
                <a:moveTo>
                  <a:pt x="180975" y="0"/>
                </a:moveTo>
                <a:lnTo>
                  <a:pt x="0" y="0"/>
                </a:lnTo>
                <a:lnTo>
                  <a:pt x="0" y="180975"/>
                </a:lnTo>
                <a:lnTo>
                  <a:pt x="180975" y="180975"/>
                </a:lnTo>
                <a:lnTo>
                  <a:pt x="180975" y="0"/>
                </a:lnTo>
                <a:close/>
              </a:path>
            </a:pathLst>
          </a:custGeom>
          <a:solidFill>
            <a:srgbClr val="2D936B"/>
          </a:solidFill>
        </p:spPr>
        <p:txBody>
          <a:bodyPr bIns="0" lIns="0" numCol="1" rIns="0" rtlCol="0" tIns="0" wrap="square"/>
          <a:lstStyle/>
          <a:p>
            <a:endParaRPr/>
          </a:p>
        </p:txBody>
      </p:sp>
      <p:sp>
        <p:nvSpPr>
          <p:cNvPr id="6" name="object 6"/>
          <p:cNvSpPr txBox="1">
            <a:spLocks noGrp="1"/>
          </p:cNvSpPr>
          <p:nvPr>
            <p:ph type="title"/>
          </p:nvPr>
        </p:nvSpPr>
        <p:spPr>
          <a:xfrm>
            <a:off x="558165" y="857885"/>
            <a:ext cx="9763125" cy="575310"/>
          </a:xfrm>
          <a:prstGeom prst="rect">
            <a:avLst/>
          </a:prstGeom>
        </p:spPr>
        <p:txBody>
          <a:bodyPr bIns="0" lIns="0" numCol="1" rIns="0" rtlCol="0" tIns="13335" vert="horz" wrap="square">
            <a:spAutoFit/>
          </a:bodyPr>
          <a:lstStyle/>
          <a:p>
            <a:pPr marL="12700">
              <a:lnSpc>
                <a:spcPct val="100000"/>
              </a:lnSpc>
              <a:spcBef>
                <a:spcPts val="105"/>
              </a:spcBef>
            </a:pPr>
            <a:r>
              <a:rPr dirty="0" spc="10" sz="3600"/>
              <a:t>O</a:t>
            </a:r>
            <a:r>
              <a:rPr dirty="0" spc="25" sz="3600"/>
              <a:t>U</a:t>
            </a:r>
            <a:r>
              <a:rPr dirty="0" sz="3600"/>
              <a:t>R</a:t>
            </a:r>
            <a:r>
              <a:rPr dirty="0" spc="5" sz="3600"/>
              <a:t> </a:t>
            </a:r>
            <a:r>
              <a:rPr dirty="0" spc="25" sz="3600"/>
              <a:t>S</a:t>
            </a:r>
            <a:r>
              <a:rPr dirty="0" spc="10" sz="3600"/>
              <a:t>O</a:t>
            </a:r>
            <a:r>
              <a:rPr dirty="0" spc="25" sz="3600"/>
              <a:t>LU</a:t>
            </a:r>
            <a:r>
              <a:rPr dirty="0" spc="-35" sz="3600"/>
              <a:t>T</a:t>
            </a:r>
            <a:r>
              <a:rPr dirty="0" spc="-30" sz="3600"/>
              <a:t>I</a:t>
            </a:r>
            <a:r>
              <a:rPr dirty="0" spc="10" sz="3600"/>
              <a:t>O</a:t>
            </a:r>
            <a:r>
              <a:rPr dirty="0" sz="3600"/>
              <a:t>N</a:t>
            </a:r>
            <a:r>
              <a:rPr dirty="0" spc="-345" sz="3600"/>
              <a:t> </a:t>
            </a:r>
            <a:r>
              <a:rPr dirty="0" spc="-35" sz="3600"/>
              <a:t>A</a:t>
            </a:r>
            <a:r>
              <a:rPr dirty="0" spc="-5" sz="3600"/>
              <a:t>N</a:t>
            </a:r>
            <a:r>
              <a:rPr dirty="0" sz="3600"/>
              <a:t>D</a:t>
            </a:r>
            <a:r>
              <a:rPr dirty="0" spc="35" sz="3600"/>
              <a:t> </a:t>
            </a:r>
            <a:r>
              <a:rPr dirty="0" spc="-30" sz="3600"/>
              <a:t>I</a:t>
            </a:r>
            <a:r>
              <a:rPr dirty="0" spc="-35" sz="3600"/>
              <a:t>T</a:t>
            </a:r>
            <a:r>
              <a:rPr dirty="0" sz="3600"/>
              <a:t>S</a:t>
            </a:r>
            <a:r>
              <a:rPr dirty="0" spc="60" sz="3600"/>
              <a:t> </a:t>
            </a:r>
            <a:r>
              <a:rPr dirty="0" spc="-295" sz="3600"/>
              <a:t>V</a:t>
            </a:r>
            <a:r>
              <a:rPr dirty="0" spc="-35" sz="3600"/>
              <a:t>A</a:t>
            </a:r>
            <a:r>
              <a:rPr dirty="0" spc="25" sz="3600"/>
              <a:t>LU</a:t>
            </a:r>
            <a:r>
              <a:rPr dirty="0" sz="3600"/>
              <a:t>E</a:t>
            </a:r>
            <a:r>
              <a:rPr dirty="0" spc="-65" sz="3600"/>
              <a:t> </a:t>
            </a:r>
            <a:r>
              <a:rPr dirty="0" spc="-15" sz="3600"/>
              <a:t>P</a:t>
            </a:r>
            <a:r>
              <a:rPr dirty="0" spc="-30" sz="3600"/>
              <a:t>R</a:t>
            </a:r>
            <a:r>
              <a:rPr dirty="0" spc="10" sz="3600"/>
              <a:t>O</a:t>
            </a:r>
            <a:r>
              <a:rPr dirty="0" spc="-15" sz="3600"/>
              <a:t>P</a:t>
            </a:r>
            <a:r>
              <a:rPr dirty="0" spc="10" sz="3600"/>
              <a:t>O</a:t>
            </a:r>
            <a:r>
              <a:rPr dirty="0" spc="25" sz="3600"/>
              <a:t>S</a:t>
            </a:r>
            <a:r>
              <a:rPr dirty="0" spc="-30" sz="3600"/>
              <a:t>I</a:t>
            </a:r>
            <a:r>
              <a:rPr dirty="0" spc="-35" sz="3600"/>
              <a:t>T</a:t>
            </a:r>
            <a:r>
              <a:rPr dirty="0" spc="-30" sz="3600"/>
              <a:t>I</a:t>
            </a:r>
            <a:r>
              <a:rPr dirty="0" spc="10" sz="3600"/>
              <a:t>O</a:t>
            </a:r>
            <a:r>
              <a:rPr dirty="0" sz="3600"/>
              <a:t>N</a:t>
            </a:r>
          </a:p>
        </p:txBody>
      </p:sp>
      <p:pic>
        <p:nvPicPr>
          <p:cNvPr id="7" name="object 7"/>
          <p:cNvPicPr/>
          <p:nvPr/>
        </p:nvPicPr>
        <p:blipFill>
          <a:blip cstate="print" r:embed="rId3"/>
          <a:stretch>
            <a:fillRect/>
          </a:stretch>
        </p:blipFill>
        <p:spPr>
          <a:xfrm>
            <a:off x="676275" y="6467475"/>
            <a:ext cx="2143125" cy="200025"/>
          </a:xfrm>
          <a:prstGeom prst="rect">
            <a:avLst/>
          </a:prstGeom>
        </p:spPr>
      </p:pic>
      <p:sp>
        <p:nvSpPr>
          <p:cNvPr id="9" name="object 9"/>
          <p:cNvSpPr txBox="1">
            <a:spLocks noGrp="1"/>
          </p:cNvSpPr>
          <p:nvPr>
            <p:ph idx="7" sz="quarter" type="sldNum"/>
          </p:nvPr>
        </p:nvSpPr>
        <p:spPr>
          <a:prstGeom prst="rect">
            <a:avLst/>
          </a:prstGeom>
        </p:spPr>
        <p:txBody>
          <a:bodyPr bIns="0" lIns="0" numCol="1" rIns="0" rtlCol="0" tIns="6985" vert="horz" wrap="square">
            <a:spAutoFit/>
          </a:bodyPr>
          <a:lstStyle/>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numCol="1"/>
          <a:lstStyle/>
          <a:p>
            <a:r>
              <a:rPr altLang="en-IN" dirty="0" lang="en-IN"/>
              <a:t>Dataset Description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bIns="0" lIns="0" numCol="1" rIns="0" rtlCol="0" tIns="0" vert="horz" wrap="square">
            <a:spAutoFit/>
          </a:bodyPr>
          <a:lstStyle/>
          <a:p>
            <a:pPr>
              <a:lnSpc>
                <a:spcPts val="1275"/>
              </a:lnSpc>
            </a:pPr>
            <a:r>
              <a:rPr dirty="0" spc="20" sz="1100">
                <a:solidFill>
                  <a:srgbClr val="2D83C3"/>
                </a:solidFill>
                <a:latin typeface="Trebuchet MS"/>
                <a:cs typeface="Trebuchet MS"/>
              </a:rPr>
              <a:t>3/21/202</a:t>
            </a:r>
            <a:r>
              <a:rPr dirty="0" spc="10" sz="1100">
                <a:solidFill>
                  <a:srgbClr val="2D83C3"/>
                </a:solidFill>
                <a:latin typeface="Trebuchet MS"/>
                <a:cs typeface="Trebuchet MS"/>
              </a:rPr>
              <a:t>4</a:t>
            </a:r>
            <a:r>
              <a:rPr dirty="0" sz="1100">
                <a:solidFill>
                  <a:srgbClr val="2D83C3"/>
                </a:solidFill>
                <a:latin typeface="Trebuchet MS"/>
                <a:cs typeface="Trebuchet MS"/>
              </a:rPr>
              <a:t> </a:t>
            </a:r>
            <a:r>
              <a:rPr dirty="0" spc="130" sz="1100">
                <a:solidFill>
                  <a:srgbClr val="2D83C3"/>
                </a:solidFill>
                <a:latin typeface="Trebuchet MS"/>
                <a:cs typeface="Trebuchet MS"/>
              </a:rPr>
              <a:t> </a:t>
            </a:r>
            <a:r>
              <a:rPr b="1" dirty="0" spc="50" sz="1100">
                <a:solidFill>
                  <a:srgbClr val="2D83C3"/>
                </a:solidFill>
                <a:latin typeface="Trebuchet MS"/>
                <a:cs typeface="Trebuchet MS"/>
              </a:rPr>
              <a:t>A</a:t>
            </a:r>
            <a:r>
              <a:rPr b="1" dirty="0" spc="15" sz="1100">
                <a:solidFill>
                  <a:srgbClr val="2D83C3"/>
                </a:solidFill>
                <a:latin typeface="Trebuchet MS"/>
                <a:cs typeface="Trebuchet MS"/>
              </a:rPr>
              <a:t>nnu</a:t>
            </a:r>
            <a:r>
              <a:rPr b="1" dirty="0" spc="10" sz="1100">
                <a:solidFill>
                  <a:srgbClr val="2D83C3"/>
                </a:solidFill>
                <a:latin typeface="Trebuchet MS"/>
                <a:cs typeface="Trebuchet MS"/>
              </a:rPr>
              <a:t>al</a:t>
            </a:r>
            <a:r>
              <a:rPr b="1" dirty="0" spc="-140" sz="1100">
                <a:solidFill>
                  <a:srgbClr val="2D83C3"/>
                </a:solidFill>
                <a:latin typeface="Trebuchet MS"/>
                <a:cs typeface="Trebuchet MS"/>
              </a:rPr>
              <a:t> </a:t>
            </a:r>
            <a:r>
              <a:rPr b="1" dirty="0" sz="1100">
                <a:solidFill>
                  <a:srgbClr val="2D83C3"/>
                </a:solidFill>
                <a:latin typeface="Trebuchet MS"/>
                <a:cs typeface="Trebuchet MS"/>
              </a:rPr>
              <a:t>R</a:t>
            </a:r>
            <a:r>
              <a:rPr b="1" dirty="0" spc="35" sz="1100">
                <a:solidFill>
                  <a:srgbClr val="2D83C3"/>
                </a:solidFill>
                <a:latin typeface="Trebuchet MS"/>
                <a:cs typeface="Trebuchet MS"/>
              </a:rPr>
              <a:t>e</a:t>
            </a:r>
            <a:r>
              <a:rPr b="1" dirty="0" spc="90" sz="1100">
                <a:solidFill>
                  <a:srgbClr val="2D83C3"/>
                </a:solidFill>
                <a:latin typeface="Trebuchet MS"/>
                <a:cs typeface="Trebuchet MS"/>
              </a:rPr>
              <a:t>v</a:t>
            </a:r>
            <a:r>
              <a:rPr b="1" dirty="0" spc="-35" sz="1100">
                <a:solidFill>
                  <a:srgbClr val="2D83C3"/>
                </a:solidFill>
                <a:latin typeface="Trebuchet MS"/>
                <a:cs typeface="Trebuchet MS"/>
              </a:rPr>
              <a:t>i</a:t>
            </a:r>
            <a:r>
              <a:rPr b="1" dirty="0" spc="35" sz="1100">
                <a:solidFill>
                  <a:srgbClr val="2D83C3"/>
                </a:solidFill>
                <a:latin typeface="Trebuchet MS"/>
                <a:cs typeface="Trebuchet MS"/>
              </a:rPr>
              <a:t>e</a:t>
            </a:r>
            <a:r>
              <a:rPr b="1" dirty="0" spc="15" sz="110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b="b" l="l" r="r" t="t"/>
            <a:pathLst>
              <a:path h="457200" w="457200">
                <a:moveTo>
                  <a:pt x="457200" y="0"/>
                </a:moveTo>
                <a:lnTo>
                  <a:pt x="0" y="0"/>
                </a:lnTo>
                <a:lnTo>
                  <a:pt x="0" y="457200"/>
                </a:lnTo>
                <a:lnTo>
                  <a:pt x="457200" y="457200"/>
                </a:lnTo>
                <a:lnTo>
                  <a:pt x="457200" y="0"/>
                </a:lnTo>
                <a:close/>
              </a:path>
            </a:pathLst>
          </a:custGeom>
          <a:solidFill>
            <a:srgbClr val="42AF51"/>
          </a:solidFill>
        </p:spPr>
        <p:txBody>
          <a:bodyPr bIns="0" lIns="0" numCol="1" rIns="0" rtlCol="0" tIns="0" wrap="square"/>
          <a:lstStyle/>
          <a:p>
            <a:endParaRPr/>
          </a:p>
        </p:txBody>
      </p:sp>
      <p:sp>
        <p:nvSpPr>
          <p:cNvPr id="4" name="object 4"/>
          <p:cNvSpPr/>
          <p:nvPr/>
        </p:nvSpPr>
        <p:spPr>
          <a:xfrm>
            <a:off x="6696075" y="1695450"/>
            <a:ext cx="314325" cy="323850"/>
          </a:xfrm>
          <a:custGeom>
            <a:avLst/>
            <a:gdLst/>
            <a:ahLst/>
            <a:cxnLst/>
            <a:rect b="b" l="l" r="r" t="t"/>
            <a:pathLst>
              <a:path h="323850" w="314325">
                <a:moveTo>
                  <a:pt x="314325" y="0"/>
                </a:moveTo>
                <a:lnTo>
                  <a:pt x="0" y="0"/>
                </a:lnTo>
                <a:lnTo>
                  <a:pt x="0" y="323850"/>
                </a:lnTo>
                <a:lnTo>
                  <a:pt x="314325" y="323850"/>
                </a:lnTo>
                <a:lnTo>
                  <a:pt x="314325" y="0"/>
                </a:lnTo>
                <a:close/>
              </a:path>
            </a:pathLst>
          </a:custGeom>
          <a:solidFill>
            <a:srgbClr val="2D83C3"/>
          </a:solidFill>
        </p:spPr>
        <p:txBody>
          <a:bodyPr bIns="0" lIns="0" numCol="1" rIns="0" rtlCol="0" tIns="0" wrap="square"/>
          <a:lstStyle/>
          <a:p>
            <a:endParaRPr/>
          </a:p>
        </p:txBody>
      </p:sp>
      <p:sp>
        <p:nvSpPr>
          <p:cNvPr id="5" name="object 5"/>
          <p:cNvSpPr/>
          <p:nvPr/>
        </p:nvSpPr>
        <p:spPr>
          <a:xfrm>
            <a:off x="9353550" y="5895975"/>
            <a:ext cx="180975" cy="180975"/>
          </a:xfrm>
          <a:custGeom>
            <a:avLst/>
            <a:gdLst/>
            <a:ahLst/>
            <a:cxnLst/>
            <a:rect b="b" l="l" r="r" t="t"/>
            <a:pathLst>
              <a:path h="180975" w="180975">
                <a:moveTo>
                  <a:pt x="180975" y="0"/>
                </a:moveTo>
                <a:lnTo>
                  <a:pt x="0" y="0"/>
                </a:lnTo>
                <a:lnTo>
                  <a:pt x="0" y="180975"/>
                </a:lnTo>
                <a:lnTo>
                  <a:pt x="180975" y="180975"/>
                </a:lnTo>
                <a:lnTo>
                  <a:pt x="180975" y="0"/>
                </a:lnTo>
                <a:close/>
              </a:path>
            </a:pathLst>
          </a:custGeom>
          <a:solidFill>
            <a:srgbClr val="2D936B"/>
          </a:solidFill>
        </p:spPr>
        <p:txBody>
          <a:bodyPr bIns="0" lIns="0" numCol="1" rIns="0" rtlCol="0" tIns="0" wrap="square"/>
          <a:lstStyle/>
          <a:p>
            <a:endParaRPr/>
          </a:p>
        </p:txBody>
      </p:sp>
      <p:pic>
        <p:nvPicPr>
          <p:cNvPr id="6" name="object 6"/>
          <p:cNvPicPr/>
          <p:nvPr/>
        </p:nvPicPr>
        <p:blipFill>
          <a:blip cstate="print" r:embed="rId2"/>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bIns="0" lIns="0" numCol="1" rIns="0" rtlCol="0" tIns="16510" vert="horz" wrap="square">
            <a:spAutoFit/>
          </a:bodyPr>
          <a:lstStyle/>
          <a:p>
            <a:pPr marL="12700">
              <a:lnSpc>
                <a:spcPct val="100000"/>
              </a:lnSpc>
              <a:spcBef>
                <a:spcPts val="130"/>
              </a:spcBef>
            </a:pPr>
            <a:r>
              <a:rPr dirty="0" spc="15" sz="4250"/>
              <a:t>THE</a:t>
            </a:r>
            <a:r>
              <a:rPr dirty="0" spc="20" sz="4250"/>
              <a:t> </a:t>
            </a:r>
            <a:r>
              <a:rPr dirty="0" lang="en-US" spc="20" sz="4250"/>
              <a:t>"</a:t>
            </a:r>
            <a:r>
              <a:rPr dirty="0" spc="10" sz="4250"/>
              <a:t>WOW</a:t>
            </a:r>
            <a:r>
              <a:rPr dirty="0" lang="en-US" spc="10" sz="4250"/>
              <a:t>"</a:t>
            </a:r>
            <a:r>
              <a:rPr dirty="0" spc="85" sz="4250"/>
              <a:t> </a:t>
            </a:r>
            <a:r>
              <a:rPr dirty="0" spc="10" sz="4250"/>
              <a:t>IN</a:t>
            </a:r>
            <a:r>
              <a:rPr dirty="0" spc="-5" sz="4250"/>
              <a:t> </a:t>
            </a:r>
            <a:r>
              <a:rPr dirty="0" spc="15" sz="4250"/>
              <a:t>OUR</a:t>
            </a:r>
            <a:r>
              <a:rPr dirty="0" spc="-10" sz="4250"/>
              <a:t> </a:t>
            </a:r>
            <a:r>
              <a:rPr dirty="0" spc="20" sz="4250"/>
              <a:t>SOLUTION</a:t>
            </a:r>
            <a:endParaRPr dirty="0" sz="4250"/>
          </a:p>
        </p:txBody>
      </p:sp>
      <p:sp>
        <p:nvSpPr>
          <p:cNvPr id="8" name="object 8"/>
          <p:cNvSpPr txBox="1"/>
          <p:nvPr/>
        </p:nvSpPr>
        <p:spPr>
          <a:xfrm>
            <a:off x="11277218" y="6473337"/>
            <a:ext cx="228600" cy="191770"/>
          </a:xfrm>
          <a:prstGeom prst="rect">
            <a:avLst/>
          </a:prstGeom>
        </p:spPr>
        <p:txBody>
          <a:bodyPr bIns="0" lIns="0" numCol="1" rIns="0" rtlCol="0" tIns="6985" vert="horz" wrap="square">
            <a:spAutoFit/>
          </a:bodyPr>
          <a:lstStyle/>
          <a:p>
            <a:pPr marL="38100">
              <a:lnSpc>
                <a:spcPct val="100000"/>
              </a:lnSpc>
              <a:spcBef>
                <a:spcPts val="55"/>
              </a:spcBef>
            </a:pPr>
            <a:fld id="{81D60167-4931-47E6-BA6A-407CBD079E47}" type="slidenum">
              <a:rPr dirty="0" spc="10" sz="110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numCol="1" rtlCol="0" wrap="square">
            <a:spAutoFit/>
          </a:bodyPr>
          <a:lstStyle/>
          <a:p>
            <a:pPr algn="l">
              <a:buFont charset="0" panose="020B0604020202020204" pitchFamily="34" typeface="Arial"/>
              <a:buChar char="•"/>
            </a:pPr>
            <a:endParaRPr b="0" dirty="0" i="0" lang="en-US" sz="2800">
              <a:solidFill>
                <a:srgbClr val="0D0D0D"/>
              </a:solidFill>
              <a:effectLst/>
              <a:latin charset="0" panose="02020603050405020304" pitchFamily="18" typeface="Times New Roman"/>
              <a:cs charset="0" panose="02020603050405020304" pitchFamily="18" typeface="Times New Roman"/>
            </a:endParaRPr>
          </a:p>
          <a:p>
            <a:endParaRPr altLang="en-IN" dirty="0" lang="en-IN" sz="2800">
              <a:latin charset="0" panose="02020603050405020304" pitchFamily="18" typeface="Times New Roman"/>
              <a:cs charset="0" panose="02020603050405020304" pitchFamily="18"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panose="020F0302020204030204"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panose="020F0502020204030204"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id="{62F939B6-93AF-4DB8-9C6B-D6C7DFDC589F}" name="Office Theme" vid="{4A3C46E8-61CC-4603-A589-7422A47A8E4A}"/>
    </a:ext>
  </a:ext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Words>90</Words>
  <Paragraphs>41</Paragraphs>
  <Slides>12</Slides>
  <Notes>1</Notes>
  <TotalTime>178</TotalTime>
  <HiddenSlides>0</HiddenSlides>
  <MMClips>0</MMClips>
  <ScaleCrop>false</ScaleCrop>
  <HeadingPairs>
    <vt:vector baseType="variant" size="6">
      <vt:variant>
        <vt:lpstr>Fonts Used</vt:lpstr>
      </vt:variant>
      <vt:variant>
        <vt:i4>5</vt:i4>
      </vt:variant>
      <vt:variant>
        <vt:lpstr>Theme</vt:lpstr>
      </vt:variant>
      <vt:variant>
        <vt:i4>1</vt:i4>
      </vt:variant>
      <vt:variant>
        <vt:lpstr>Slide Titles</vt:lpstr>
      </vt:variant>
      <vt:variant>
        <vt:i4>12</vt:i4>
      </vt:variant>
    </vt:vector>
  </HeadingPairs>
  <TitlesOfParts>
    <vt:vector baseType="lpstr" size="18">
      <vt:lpstr>Arial</vt:lpstr>
      <vt:lpstr>Calibri</vt:lpstr>
      <vt:lpstr>Roboto</vt:lpstr>
      <vt:lpstr>Times New Roman</vt:lpstr>
      <vt:lpstr>Trebuchet MS</vt: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lication>Microsoft Office PowerPoint</Application>
  <AppVersion>16.0000</AppVersion>
  <PresentationFormat>Widescreen</PresentationFormat>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cp:lastModifiedBy>Channabasava Yadav</cp:lastModifiedBy>
  <dcterms:modified xsi:type="dcterms:W3CDTF">2024-08-20T12:02:29Z</dcterms:modified>
  <cp:revision>12</cp:revision>
  <dc:title>Face Mask Detection using Convolutional Neural Network (CNN)</dc:title>
</cp:coreProperties>
</file>

<file path=docProps/custom.xml><?xml version="1.0" encoding="utf-8"?>
<Properties xmlns="http://schemas.openxmlformats.org/officeDocument/2006/custom-properties" xmlns:vt="http://schemas.openxmlformats.org/officeDocument/2006/docPropsVTypes">
  <property fmtid="{D5CDD505-2E9C-101B-9397-08002B2CF9AE}" name="Created" pid="2">
    <vt:filetime>2024-03-21T00:00:00Z</vt:filetime>
  </property>
  <property fmtid="{D5CDD505-2E9C-101B-9397-08002B2CF9AE}" name="LastSaved" pid="3">
    <vt:filetime>2024-03-29T00:00:00Z</vt:filetime>
  </property>
</Properties>
</file>