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69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6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5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5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34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6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40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6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5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1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59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784D-E331-8048-2579-00EC4060C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233" y="881799"/>
            <a:ext cx="10246582" cy="12686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Library Management 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22D89D2-FC92-D36F-0E6C-4EA90B43D4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1F3E3-E29A-3EE5-D353-2D898A31A8EF}"/>
              </a:ext>
            </a:extLst>
          </p:cNvPr>
          <p:cNvSpPr txBox="1"/>
          <p:nvPr/>
        </p:nvSpPr>
        <p:spPr>
          <a:xfrm>
            <a:off x="8778241" y="2516629"/>
            <a:ext cx="2756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SUBMITTED BY</a:t>
            </a:r>
          </a:p>
          <a:p>
            <a:r>
              <a:rPr lang="en-US" sz="2400" dirty="0"/>
              <a:t>                 JANA  R</a:t>
            </a:r>
          </a:p>
          <a:p>
            <a:r>
              <a:rPr lang="en-US" sz="2400" dirty="0"/>
              <a:t>       GIRIHARAN 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HITHESH K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Hariprasanna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9198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D07B-100C-A92E-F585-9EC8542A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 of member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4D044D-DE28-E5BE-77A2-F49482D11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513" y="2187175"/>
            <a:ext cx="8998226" cy="416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4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5B01-A27A-0D8C-343F-8877AE0F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member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A837C3-BE32-3777-16CF-B3669D279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574" y="1790225"/>
            <a:ext cx="8038072" cy="451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12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9116-C8F0-D864-CA24-08AB8320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member from the 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DF676A-5A39-4549-8636-C8E4BAFD6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243" y="2187175"/>
            <a:ext cx="9671437" cy="410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80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DD23-8F9C-01CB-1AD1-5AE21881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0D78B-F3A8-1E92-3AE6-259B177F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Library  system successfully executed and runs and perform the following tasks</a:t>
            </a:r>
          </a:p>
          <a:p>
            <a:r>
              <a:rPr lang="en-US" dirty="0"/>
              <a:t>                            1.Add member</a:t>
            </a:r>
          </a:p>
          <a:p>
            <a:r>
              <a:rPr lang="en-US" dirty="0"/>
              <a:t>                            2.Update member</a:t>
            </a:r>
          </a:p>
          <a:p>
            <a:r>
              <a:rPr lang="en-US" dirty="0"/>
              <a:t>                            3.Delete member</a:t>
            </a:r>
          </a:p>
          <a:p>
            <a:r>
              <a:rPr lang="en-US" dirty="0"/>
              <a:t>                            4.Shows the data of member</a:t>
            </a:r>
          </a:p>
          <a:p>
            <a:r>
              <a:rPr lang="en-US" dirty="0"/>
              <a:t>Also it stores the data of the member in the backend.</a:t>
            </a:r>
          </a:p>
        </p:txBody>
      </p:sp>
    </p:spTree>
    <p:extLst>
      <p:ext uri="{BB962C8B-B14F-4D97-AF65-F5344CB8AC3E}">
        <p14:creationId xmlns:p14="http://schemas.microsoft.com/office/powerpoint/2010/main" val="254097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88DA-3CE8-0AFD-702A-9F34320E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30018"/>
            <a:ext cx="10058400" cy="848138"/>
          </a:xfrm>
        </p:spPr>
        <p:txBody>
          <a:bodyPr>
            <a:normAutofit fontScale="90000"/>
          </a:bodyPr>
          <a:lstStyle/>
          <a:p>
            <a:pPr algn="just"/>
            <a:br>
              <a:rPr lang="en-IN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51774-2EBC-F344-0D27-1DB6389DC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LIBRARY MANAGEMENT SYSTEM is a project which aims in developing a  computerized system to maintain all the daily work of library 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Library management system is a system that is used to maintain the records of the library. The record includes students and teachers who borrowed books from the library.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library management system only can be used by the admin or Librarian who can add new member like student or teacher in the system along with their details.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013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C483C-7DE9-46CD-CC61-7E2F1380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61391"/>
            <a:ext cx="10058400" cy="875969"/>
          </a:xfrm>
        </p:spPr>
        <p:txBody>
          <a:bodyPr/>
          <a:lstStyle/>
          <a:p>
            <a:r>
              <a:rPr lang="en-US" dirty="0"/>
              <a:t>                     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C824D-CF1B-E29E-3AD8-A440DD54B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 library management system is developed with the help       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Python </a:t>
            </a:r>
            <a:r>
              <a:rPr lang="en-US" dirty="0" err="1"/>
              <a:t>tkinter</a:t>
            </a:r>
            <a:r>
              <a:rPr lang="en-US" dirty="0"/>
              <a:t> -&gt; for frontend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MYSQL workbench-&gt; for backend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Python </a:t>
            </a:r>
            <a:r>
              <a:rPr lang="en-US" dirty="0" err="1"/>
              <a:t>tkinter</a:t>
            </a:r>
            <a:r>
              <a:rPr lang="en-US" dirty="0"/>
              <a:t> uses buttons, frame , Entry box , List box ,scroll bar ,Message box and many other many other GUI interfaces.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Where </a:t>
            </a:r>
            <a:r>
              <a:rPr lang="en-US" dirty="0" err="1"/>
              <a:t>Mysql</a:t>
            </a:r>
            <a:r>
              <a:rPr lang="en-US" dirty="0"/>
              <a:t> workbench is used to store data.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library management system was developed on “</a:t>
            </a: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code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2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F0BA-E71A-5495-E7F9-092D8AC7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61391"/>
            <a:ext cx="10058400" cy="875969"/>
          </a:xfrm>
        </p:spPr>
        <p:txBody>
          <a:bodyPr/>
          <a:lstStyle/>
          <a:p>
            <a:pPr algn="ctr"/>
            <a:r>
              <a:rPr lang="en-US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C6831-93E9-F58D-CAFD-541B8B50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In the current existing system, one must manually keep the record of  all books and members.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Which take too much time and it is a very long process.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  It is also very difficult to  extract the data if need.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en-US" sz="2400" dirty="0"/>
          </a:p>
          <a:p>
            <a:pPr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0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55AD-B568-E3F8-5859-DCD2D7DB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5374"/>
            <a:ext cx="10058400" cy="981986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6E74C-6593-C65E-6DDA-A2CC70313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problem in the system is that you have to enter the data of the book and member manually and it too much time.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or the detail of the book may include book id, name, price ,due date ,borrowed date, fine amount and actual price of the book.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borrowing the book the librarian has to enter the due date manually which may be confusing.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librarian can’t show the full detail of member.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5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CF7C-40D0-E479-5830-85424DAA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63029-3063-6649-3361-C14607748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our system once the data of the member is added for the next the you have to just update the data.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 member borrows a new book the librarian just needs to click on the members data along with the book name the member borrowed and just click update button to update the data.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librarian can show full data of the member along with book he or she borrowed.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automatically calculate the due date and time form the current date and time.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The librarian can also delete the member if he or she is no longer part of the library.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7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6E45-A26C-B85B-BCB6-44CAB3D2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2FA52F-8305-AF8A-02AB-FD78923DF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619" t="21380" r="17056" b="9350"/>
          <a:stretch/>
        </p:blipFill>
        <p:spPr bwMode="auto">
          <a:xfrm>
            <a:off x="2649112" y="1846263"/>
            <a:ext cx="6954101" cy="40227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3506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F8CE-28FC-CF71-DC63-5AB64C12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EAE3E5-7E34-0350-9495-D323741D7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8638" y="1846263"/>
            <a:ext cx="477504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6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6320C-36C9-C356-E205-1266A442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NEW MEMBER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73A1F5-B0F8-9BCE-6C10-068025176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227" y="2187175"/>
            <a:ext cx="9674086" cy="417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641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512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Wingdings</vt:lpstr>
      <vt:lpstr>Retrospect</vt:lpstr>
      <vt:lpstr>Library Management  System</vt:lpstr>
      <vt:lpstr>                         ABSTRACT </vt:lpstr>
      <vt:lpstr>                         INTRODUCTION</vt:lpstr>
      <vt:lpstr>Existing System</vt:lpstr>
      <vt:lpstr>Problem Statement</vt:lpstr>
      <vt:lpstr>PROPOSED SYSTEM</vt:lpstr>
      <vt:lpstr>USE CASE DIAGRAM</vt:lpstr>
      <vt:lpstr>CLASS DIAGRAM</vt:lpstr>
      <vt:lpstr>ADDING NEW MEMBER</vt:lpstr>
      <vt:lpstr>Updating data of member</vt:lpstr>
      <vt:lpstr>Showing member data</vt:lpstr>
      <vt:lpstr>Deleting member from the system</vt:lpstr>
      <vt:lpstr>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 System</dc:title>
  <dc:creator>HITHESH K</dc:creator>
  <cp:lastModifiedBy>HITHESH K</cp:lastModifiedBy>
  <cp:revision>5</cp:revision>
  <dcterms:created xsi:type="dcterms:W3CDTF">2023-01-24T14:12:15Z</dcterms:created>
  <dcterms:modified xsi:type="dcterms:W3CDTF">2023-01-24T15:03:26Z</dcterms:modified>
</cp:coreProperties>
</file>