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58" y="1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45647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9569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691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2904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91658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733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82566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27824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3788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2705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2648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582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7092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8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5063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89660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140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1/23/2023</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68209698"/>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2B89-8952-6F57-49BB-14F0E2D3B923}"/>
              </a:ext>
            </a:extLst>
          </p:cNvPr>
          <p:cNvSpPr>
            <a:spLocks noGrp="1"/>
          </p:cNvSpPr>
          <p:nvPr>
            <p:ph type="ctrTitle"/>
          </p:nvPr>
        </p:nvSpPr>
        <p:spPr>
          <a:xfrm>
            <a:off x="1370013" y="818322"/>
            <a:ext cx="8915399" cy="2262781"/>
          </a:xfrm>
        </p:spPr>
        <p:txBody>
          <a:bodyPr>
            <a:normAutofit fontScale="90000"/>
          </a:bodyPr>
          <a:lstStyle/>
          <a:p>
            <a:pPr algn="ctr"/>
            <a:r>
              <a:rPr lang="en-US" dirty="0">
                <a:effectLst>
                  <a:outerShdw blurRad="38100" dist="38100" dir="2700000" algn="tl">
                    <a:srgbClr val="000000">
                      <a:alpha val="43137"/>
                    </a:srgbClr>
                  </a:outerShdw>
                </a:effectLst>
              </a:rPr>
              <a:t>Library management</a:t>
            </a:r>
            <a:br>
              <a:rPr lang="en-US" dirty="0">
                <a:effectLst>
                  <a:outerShdw blurRad="38100" dist="38100" dir="2700000" algn="tl">
                    <a:srgbClr val="000000">
                      <a:alpha val="43137"/>
                    </a:srgbClr>
                  </a:outerShdw>
                </a:effectLst>
              </a:rPr>
            </a:br>
            <a:r>
              <a:rPr lang="en-US" dirty="0">
                <a:effectLst>
                  <a:outerShdw blurRad="38100" dist="38100" dir="2700000" algn="tl">
                    <a:srgbClr val="000000">
                      <a:alpha val="43137"/>
                    </a:srgbClr>
                  </a:outerShdw>
                </a:effectLst>
              </a:rPr>
              <a:t>  system</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83C83F57-362F-6D9D-183F-DDD3409837DC}"/>
              </a:ext>
            </a:extLst>
          </p:cNvPr>
          <p:cNvSpPr>
            <a:spLocks noGrp="1"/>
          </p:cNvSpPr>
          <p:nvPr>
            <p:ph type="subTitle" idx="1"/>
          </p:nvPr>
        </p:nvSpPr>
        <p:spPr>
          <a:xfrm>
            <a:off x="1876424" y="3602038"/>
            <a:ext cx="9110231" cy="2701780"/>
          </a:xfrm>
        </p:spPr>
        <p:txBody>
          <a:bodyPr>
            <a:normAutofit/>
          </a:bodyPr>
          <a:lstStyle/>
          <a:p>
            <a:r>
              <a:rPr lang="en-US" dirty="0">
                <a:latin typeface="Arial" panose="020B0604020202020204" pitchFamily="34" charset="0"/>
                <a:cs typeface="Arial" panose="020B0604020202020204" pitchFamily="34" charset="0"/>
              </a:rPr>
              <a:t>Submitted by</a:t>
            </a:r>
          </a:p>
          <a:p>
            <a:r>
              <a:rPr lang="en-US" dirty="0">
                <a:latin typeface="Arial" panose="020B0604020202020204" pitchFamily="34" charset="0"/>
                <a:cs typeface="Arial" panose="020B0604020202020204" pitchFamily="34" charset="0"/>
              </a:rPr>
              <a:t>                     Jana R</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Griharan</a:t>
            </a:r>
            <a:r>
              <a:rPr lang="en-US" dirty="0">
                <a:latin typeface="Arial" panose="020B0604020202020204" pitchFamily="34" charset="0"/>
                <a:cs typeface="Arial" panose="020B0604020202020204" pitchFamily="34" charset="0"/>
              </a:rPr>
              <a:t> S</a:t>
            </a: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Hariprasanna</a:t>
            </a:r>
            <a:r>
              <a:rPr lang="en-US" dirty="0">
                <a:latin typeface="Arial" panose="020B0604020202020204" pitchFamily="34" charset="0"/>
                <a:cs typeface="Arial" panose="020B0604020202020204" pitchFamily="34" charset="0"/>
              </a:rPr>
              <a:t> S</a:t>
            </a:r>
          </a:p>
          <a:p>
            <a:r>
              <a:rPr lang="en-US" dirty="0">
                <a:latin typeface="Arial" panose="020B0604020202020204" pitchFamily="34" charset="0"/>
                <a:cs typeface="Arial" panose="020B0604020202020204" pitchFamily="34" charset="0"/>
              </a:rPr>
              <a:t>                     HITHESH K</a:t>
            </a:r>
          </a:p>
          <a:p>
            <a:r>
              <a:rPr lang="en-US"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1386139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E7265-FBAE-7E68-4817-C48F1E34146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EB06194-6AC8-84EA-F8C7-F5F17363D4E9}"/>
              </a:ext>
            </a:extLst>
          </p:cNvPr>
          <p:cNvSpPr>
            <a:spLocks noGrp="1"/>
          </p:cNvSpPr>
          <p:nvPr>
            <p:ph idx="1"/>
          </p:nvPr>
        </p:nvSpPr>
        <p:spPr>
          <a:xfrm>
            <a:off x="685801" y="2188308"/>
            <a:ext cx="10131425" cy="1609970"/>
          </a:xfrm>
        </p:spPr>
        <p:txBody>
          <a:bodyPr/>
          <a:lstStyle/>
          <a:p>
            <a:r>
              <a:rPr lang="en-US" dirty="0"/>
              <a:t>The library Management System allows the user to store the book details and the person’s details.</a:t>
            </a:r>
          </a:p>
          <a:p>
            <a:r>
              <a:rPr lang="en-US" dirty="0"/>
              <a:t>This software allows storing the details of all the data related to library.</a:t>
            </a:r>
          </a:p>
          <a:p>
            <a:r>
              <a:rPr lang="en-US" dirty="0"/>
              <a:t>The implementation of the system will reduce data entry time and provide readily calculated reports.</a:t>
            </a:r>
          </a:p>
        </p:txBody>
      </p:sp>
    </p:spTree>
    <p:extLst>
      <p:ext uri="{BB962C8B-B14F-4D97-AF65-F5344CB8AC3E}">
        <p14:creationId xmlns:p14="http://schemas.microsoft.com/office/powerpoint/2010/main" val="777619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6703E-47F7-8200-5FD6-858514E78DAB}"/>
              </a:ext>
            </a:extLst>
          </p:cNvPr>
          <p:cNvSpPr>
            <a:spLocks noGrp="1"/>
          </p:cNvSpPr>
          <p:nvPr>
            <p:ph type="title"/>
          </p:nvPr>
        </p:nvSpPr>
        <p:spPr>
          <a:xfrm>
            <a:off x="2389555" y="2142067"/>
            <a:ext cx="10131425" cy="1456267"/>
          </a:xfrm>
        </p:spPr>
        <p:txBody>
          <a:bodyPr>
            <a:noAutofit/>
          </a:bodyPr>
          <a:lstStyle/>
          <a:p>
            <a:r>
              <a:rPr lang="en-US" sz="9600" dirty="0"/>
              <a:t>Thank you</a:t>
            </a:r>
            <a:endParaRPr lang="en-IN" sz="9600" dirty="0"/>
          </a:p>
        </p:txBody>
      </p:sp>
      <p:sp>
        <p:nvSpPr>
          <p:cNvPr id="3" name="Content Placeholder 2">
            <a:extLst>
              <a:ext uri="{FF2B5EF4-FFF2-40B4-BE49-F238E27FC236}">
                <a16:creationId xmlns:a16="http://schemas.microsoft.com/office/drawing/2014/main" id="{E9BA80C1-5D0C-D7C9-D72E-DE51B81A78C6}"/>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3630272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EFE70-CD23-465A-5270-1BDC1439AB2B}"/>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D721891-C9F2-1E7F-1873-E84AE02E0764}"/>
              </a:ext>
            </a:extLst>
          </p:cNvPr>
          <p:cNvSpPr>
            <a:spLocks noGrp="1"/>
          </p:cNvSpPr>
          <p:nvPr>
            <p:ph idx="1"/>
          </p:nvPr>
        </p:nvSpPr>
        <p:spPr>
          <a:xfrm>
            <a:off x="1077479" y="1792286"/>
            <a:ext cx="9905999" cy="4780791"/>
          </a:xfrm>
        </p:spPr>
        <p:txBody>
          <a:bodyPr>
            <a:normAutofit/>
          </a:bodyPr>
          <a:lstStyle/>
          <a:p>
            <a:pPr algn="just"/>
            <a:endParaRPr lang="en-US" dirty="0"/>
          </a:p>
          <a:p>
            <a:pPr algn="just"/>
            <a:r>
              <a:rPr lang="en-US" dirty="0"/>
              <a:t>LIBRARY MANAGEMENT SYSTEM is a project which aims in developing a  computerized system to maintain all the daily work of library .A Library management system is a system that is used to maintain the records of the library. The record includes students and teachers who borrowed books from the library.</a:t>
            </a:r>
          </a:p>
          <a:p>
            <a:pPr algn="just"/>
            <a:r>
              <a:rPr lang="en-US" dirty="0"/>
              <a:t>The library management system only can be used by the admin or Librarian who can add new member like student or teacher in the system along with their details. The admin can also update and delete members in the system. The library management system stores the detail of the member in the database.</a:t>
            </a:r>
          </a:p>
          <a:p>
            <a:pPr algn="just"/>
            <a:r>
              <a:rPr lang="en-US" dirty="0"/>
              <a:t>The system also provide the  book detail by just clicking on the name or title of the book which is already present in the book box.</a:t>
            </a:r>
          </a:p>
          <a:p>
            <a:pPr algn="just"/>
            <a:r>
              <a:rPr lang="en-US" dirty="0"/>
              <a:t>When a student or teacher request  a book to borrow, the detail of the book is add to the members detail.</a:t>
            </a:r>
          </a:p>
          <a:p>
            <a:pPr marL="0" indent="0" algn="just">
              <a:buNone/>
            </a:pPr>
            <a:endParaRPr lang="en-US" dirty="0"/>
          </a:p>
        </p:txBody>
      </p:sp>
    </p:spTree>
    <p:extLst>
      <p:ext uri="{BB962C8B-B14F-4D97-AF65-F5344CB8AC3E}">
        <p14:creationId xmlns:p14="http://schemas.microsoft.com/office/powerpoint/2010/main" val="1782268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5656A-163B-B68B-4AE7-CF74BD458211}"/>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64D1DAA5-E508-4D14-C55F-8CC004CB4F4B}"/>
              </a:ext>
            </a:extLst>
          </p:cNvPr>
          <p:cNvSpPr>
            <a:spLocks noGrp="1"/>
          </p:cNvSpPr>
          <p:nvPr>
            <p:ph idx="1"/>
          </p:nvPr>
        </p:nvSpPr>
        <p:spPr>
          <a:xfrm>
            <a:off x="1202919" y="2011679"/>
            <a:ext cx="9784080" cy="4746929"/>
          </a:xfrm>
        </p:spPr>
        <p:txBody>
          <a:bodyPr>
            <a:normAutofit fontScale="55000" lnSpcReduction="20000"/>
          </a:bodyPr>
          <a:lstStyle/>
          <a:p>
            <a:pPr algn="just">
              <a:lnSpc>
                <a:spcPct val="170000"/>
              </a:lnSpc>
            </a:pPr>
            <a:r>
              <a:rPr lang="en-US" sz="2900" dirty="0">
                <a:latin typeface="Arial" panose="020B0604020202020204" pitchFamily="34" charset="0"/>
                <a:cs typeface="Arial" panose="020B0604020202020204" pitchFamily="34" charset="0"/>
              </a:rPr>
              <a:t>The “LIBRARY MANAGEMENT SYSTEM” is developed with the help of “PYTHON PROGRAMMING LANGUAGE” .The frontend of the software or system is developed with the help of “PYTHON TKINTER ”and the backend of the software is developed with the help of “MYSQL WORKBENCH 8.0”.</a:t>
            </a:r>
          </a:p>
          <a:p>
            <a:pPr marL="0" indent="0" algn="just">
              <a:lnSpc>
                <a:spcPct val="170000"/>
              </a:lnSpc>
              <a:buNone/>
            </a:pPr>
            <a:r>
              <a:rPr lang="en-US" sz="2900" dirty="0">
                <a:latin typeface="Arial" panose="020B0604020202020204" pitchFamily="34" charset="0"/>
                <a:cs typeface="Arial" panose="020B0604020202020204" pitchFamily="34" charset="0"/>
              </a:rPr>
              <a:t> PYTHON TKINTER:</a:t>
            </a:r>
          </a:p>
          <a:p>
            <a:pPr algn="just">
              <a:lnSpc>
                <a:spcPct val="170000"/>
              </a:lnSpc>
            </a:pPr>
            <a:r>
              <a:rPr lang="en-US" sz="2900" dirty="0">
                <a:latin typeface="Arial" panose="020B0604020202020204" pitchFamily="34" charset="0"/>
                <a:cs typeface="Arial" panose="020B0604020202020204" pitchFamily="34" charset="0"/>
              </a:rPr>
              <a:t> </a:t>
            </a:r>
            <a:r>
              <a:rPr lang="en-US" sz="2900" dirty="0" err="1">
                <a:latin typeface="Arial" panose="020B0604020202020204" pitchFamily="34" charset="0"/>
                <a:cs typeface="Arial" panose="020B0604020202020204" pitchFamily="34" charset="0"/>
              </a:rPr>
              <a:t>Tkinter</a:t>
            </a:r>
            <a:r>
              <a:rPr lang="en-US" sz="2900" dirty="0">
                <a:latin typeface="Arial" panose="020B0604020202020204" pitchFamily="34" charset="0"/>
                <a:cs typeface="Arial" panose="020B0604020202020204" pitchFamily="34" charset="0"/>
              </a:rPr>
              <a:t>  is the </a:t>
            </a:r>
            <a:r>
              <a:rPr lang="en-US" sz="2900" dirty="0" err="1">
                <a:latin typeface="Arial" panose="020B0604020202020204" pitchFamily="34" charset="0"/>
                <a:cs typeface="Arial" panose="020B0604020202020204" pitchFamily="34" charset="0"/>
              </a:rPr>
              <a:t>defact</a:t>
            </a:r>
            <a:r>
              <a:rPr lang="en-US" sz="2900" dirty="0">
                <a:latin typeface="Arial" panose="020B0604020202020204" pitchFamily="34" charset="0"/>
                <a:cs typeface="Arial" panose="020B0604020202020204" pitchFamily="34" charset="0"/>
              </a:rPr>
              <a:t> way in Python to create Graphical User interfaces (GUIs) and is included in all standard Python Distributions. In fact, it's the only framework built into the Python standard library.</a:t>
            </a:r>
          </a:p>
          <a:p>
            <a:pPr algn="just">
              <a:lnSpc>
                <a:spcPct val="170000"/>
              </a:lnSpc>
            </a:pPr>
            <a:r>
              <a:rPr lang="en-US" sz="2900" dirty="0">
                <a:latin typeface="Arial" panose="020B0604020202020204" pitchFamily="34" charset="0"/>
                <a:cs typeface="Arial" panose="020B0604020202020204" pitchFamily="34" charset="0"/>
              </a:rPr>
              <a:t>Out of all the GUI methods, </a:t>
            </a:r>
            <a:r>
              <a:rPr lang="en-US" sz="2900" dirty="0" err="1">
                <a:latin typeface="Arial" panose="020B0604020202020204" pitchFamily="34" charset="0"/>
                <a:cs typeface="Arial" panose="020B0604020202020204" pitchFamily="34" charset="0"/>
              </a:rPr>
              <a:t>Tkinter</a:t>
            </a:r>
            <a:r>
              <a:rPr lang="en-US" sz="2900" dirty="0">
                <a:latin typeface="Arial" panose="020B0604020202020204" pitchFamily="34" charset="0"/>
                <a:cs typeface="Arial" panose="020B0604020202020204" pitchFamily="34" charset="0"/>
              </a:rPr>
              <a:t> is the most commonly used method. It is a standard Python interface to the Tk GUI toolkit shipped with Python. Python with </a:t>
            </a:r>
            <a:r>
              <a:rPr lang="en-US" sz="2900" dirty="0" err="1">
                <a:latin typeface="Arial" panose="020B0604020202020204" pitchFamily="34" charset="0"/>
                <a:cs typeface="Arial" panose="020B0604020202020204" pitchFamily="34" charset="0"/>
              </a:rPr>
              <a:t>Tkinter</a:t>
            </a:r>
            <a:r>
              <a:rPr lang="en-US" sz="2900" dirty="0">
                <a:latin typeface="Arial" panose="020B0604020202020204" pitchFamily="34" charset="0"/>
                <a:cs typeface="Arial" panose="020B0604020202020204" pitchFamily="34" charset="0"/>
              </a:rPr>
              <a:t> is the fastest and easiest way to create the GUI applications. Creating a GUI using </a:t>
            </a:r>
            <a:r>
              <a:rPr lang="en-US" sz="2900" dirty="0" err="1">
                <a:latin typeface="Arial" panose="020B0604020202020204" pitchFamily="34" charset="0"/>
                <a:cs typeface="Arial" panose="020B0604020202020204" pitchFamily="34" charset="0"/>
              </a:rPr>
              <a:t>tkinter</a:t>
            </a:r>
            <a:r>
              <a:rPr lang="en-US" sz="2900" dirty="0">
                <a:latin typeface="Arial" panose="020B0604020202020204" pitchFamily="34" charset="0"/>
                <a:cs typeface="Arial" panose="020B0604020202020204" pitchFamily="34" charset="0"/>
              </a:rPr>
              <a:t> is an easy task.</a:t>
            </a:r>
          </a:p>
          <a:p>
            <a:pPr marL="0" indent="0">
              <a:lnSpc>
                <a:spcPct val="17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584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3F9F8-97DA-A709-324C-33673F0177E5}"/>
              </a:ext>
            </a:extLst>
          </p:cNvPr>
          <p:cNvSpPr>
            <a:spLocks noGrp="1"/>
          </p:cNvSpPr>
          <p:nvPr>
            <p:ph type="title"/>
          </p:nvPr>
        </p:nvSpPr>
        <p:spPr/>
        <p:txBody>
          <a:bodyPr/>
          <a:lstStyle/>
          <a:p>
            <a:r>
              <a:rPr lang="en-US" dirty="0"/>
              <a:t>Existing system </a:t>
            </a:r>
          </a:p>
        </p:txBody>
      </p:sp>
      <p:sp>
        <p:nvSpPr>
          <p:cNvPr id="3" name="Content Placeholder 2">
            <a:extLst>
              <a:ext uri="{FF2B5EF4-FFF2-40B4-BE49-F238E27FC236}">
                <a16:creationId xmlns:a16="http://schemas.microsoft.com/office/drawing/2014/main" id="{5F0447FB-7D2A-1682-8FB3-C3DEF0CB27F3}"/>
              </a:ext>
            </a:extLst>
          </p:cNvPr>
          <p:cNvSpPr>
            <a:spLocks noGrp="1"/>
          </p:cNvSpPr>
          <p:nvPr>
            <p:ph idx="1"/>
          </p:nvPr>
        </p:nvSpPr>
        <p:spPr>
          <a:xfrm>
            <a:off x="1141412" y="2097088"/>
            <a:ext cx="9905999" cy="3541714"/>
          </a:xfrm>
        </p:spPr>
        <p:txBody>
          <a:bodyPr numCol="1"/>
          <a:lstStyle/>
          <a:p>
            <a:pPr>
              <a:lnSpc>
                <a:spcPct val="200000"/>
              </a:lnSpc>
            </a:pPr>
            <a:r>
              <a:rPr lang="en-US" dirty="0"/>
              <a:t>The Library Management System, librarian maintains the details of each book on the registers.</a:t>
            </a:r>
          </a:p>
          <a:p>
            <a:pPr>
              <a:lnSpc>
                <a:spcPct val="200000"/>
              </a:lnSpc>
            </a:pPr>
            <a:r>
              <a:rPr lang="en-US" dirty="0"/>
              <a:t> To find out the number of books available in the library they need to go check the entire entry which makes the process slow.</a:t>
            </a:r>
          </a:p>
          <a:p>
            <a:pPr>
              <a:lnSpc>
                <a:spcPct val="250000"/>
              </a:lnSpc>
            </a:pPr>
            <a:endParaRPr lang="en-US" dirty="0"/>
          </a:p>
        </p:txBody>
      </p:sp>
    </p:spTree>
    <p:extLst>
      <p:ext uri="{BB962C8B-B14F-4D97-AF65-F5344CB8AC3E}">
        <p14:creationId xmlns:p14="http://schemas.microsoft.com/office/powerpoint/2010/main" val="350694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109CE-F089-070D-B1C0-02D82C8ED26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F5FD968-D492-8678-124C-F067355AE7BA}"/>
              </a:ext>
            </a:extLst>
          </p:cNvPr>
          <p:cNvSpPr>
            <a:spLocks noGrp="1"/>
          </p:cNvSpPr>
          <p:nvPr>
            <p:ph idx="1"/>
          </p:nvPr>
        </p:nvSpPr>
        <p:spPr>
          <a:xfrm>
            <a:off x="1030640" y="2104445"/>
            <a:ext cx="9784080" cy="4206240"/>
          </a:xfrm>
        </p:spPr>
        <p:txBody>
          <a:bodyPr/>
          <a:lstStyle/>
          <a:p>
            <a:pPr>
              <a:lnSpc>
                <a:spcPct val="200000"/>
              </a:lnSpc>
            </a:pPr>
            <a:r>
              <a:rPr lang="en-US" dirty="0"/>
              <a:t>The main problem of existing system is you have to type the data of the book and members manually and it takes too much time and you have to calculate the number of days</a:t>
            </a:r>
          </a:p>
          <a:p>
            <a:pPr>
              <a:lnSpc>
                <a:spcPct val="200000"/>
              </a:lnSpc>
            </a:pPr>
            <a:r>
              <a:rPr lang="en-US" dirty="0"/>
              <a:t>So that it takes too much time manually typing the data for large database</a:t>
            </a:r>
          </a:p>
          <a:p>
            <a:pPr>
              <a:lnSpc>
                <a:spcPct val="200000"/>
              </a:lnSpc>
            </a:pPr>
            <a:endParaRPr lang="en-US" dirty="0"/>
          </a:p>
        </p:txBody>
      </p:sp>
    </p:spTree>
    <p:extLst>
      <p:ext uri="{BB962C8B-B14F-4D97-AF65-F5344CB8AC3E}">
        <p14:creationId xmlns:p14="http://schemas.microsoft.com/office/powerpoint/2010/main" val="200045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C9BE-98F8-C7C9-DF36-8C25B13DB5DC}"/>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id="{E0160A28-5AE7-B46E-31F7-6055CE92D52B}"/>
              </a:ext>
            </a:extLst>
          </p:cNvPr>
          <p:cNvSpPr>
            <a:spLocks noGrp="1"/>
          </p:cNvSpPr>
          <p:nvPr>
            <p:ph idx="1"/>
          </p:nvPr>
        </p:nvSpPr>
        <p:spPr/>
        <p:txBody>
          <a:bodyPr/>
          <a:lstStyle/>
          <a:p>
            <a:pPr>
              <a:lnSpc>
                <a:spcPct val="200000"/>
              </a:lnSpc>
            </a:pPr>
            <a:r>
              <a:rPr lang="en-US" dirty="0"/>
              <a:t>In our Library Management System you just need to click on the Book title which is already present in the book list and the data will automatically appears in the entry box</a:t>
            </a:r>
          </a:p>
          <a:p>
            <a:pPr>
              <a:lnSpc>
                <a:spcPct val="200000"/>
              </a:lnSpc>
            </a:pPr>
            <a:r>
              <a:rPr lang="en-US" dirty="0"/>
              <a:t>The system is also calculated the Number of Days to borrow the books and it also show the data of  the member by clicking on the members name </a:t>
            </a:r>
          </a:p>
        </p:txBody>
      </p:sp>
    </p:spTree>
    <p:extLst>
      <p:ext uri="{BB962C8B-B14F-4D97-AF65-F5344CB8AC3E}">
        <p14:creationId xmlns:p14="http://schemas.microsoft.com/office/powerpoint/2010/main" val="188318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81BCF-E854-0ABF-D5DD-148FA1906166}"/>
              </a:ext>
            </a:extLst>
          </p:cNvPr>
          <p:cNvSpPr>
            <a:spLocks noGrp="1"/>
          </p:cNvSpPr>
          <p:nvPr>
            <p:ph type="title"/>
          </p:nvPr>
        </p:nvSpPr>
        <p:spPr/>
        <p:txBody>
          <a:bodyPr/>
          <a:lstStyle/>
          <a:p>
            <a:r>
              <a:rPr lang="en-US" dirty="0"/>
              <a:t>USE CASE</a:t>
            </a:r>
          </a:p>
        </p:txBody>
      </p:sp>
      <p:pic>
        <p:nvPicPr>
          <p:cNvPr id="1026" name="Picture 2">
            <a:extLst>
              <a:ext uri="{FF2B5EF4-FFF2-40B4-BE49-F238E27FC236}">
                <a16:creationId xmlns:a16="http://schemas.microsoft.com/office/drawing/2014/main" id="{FCCD5576-3EE5-079D-4E28-F3655733998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20944" y="2141538"/>
            <a:ext cx="4861136" cy="3649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06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AF140-154E-E116-01F6-0EA3A5C1C0E6}"/>
              </a:ext>
            </a:extLst>
          </p:cNvPr>
          <p:cNvSpPr>
            <a:spLocks noGrp="1"/>
          </p:cNvSpPr>
          <p:nvPr>
            <p:ph type="title"/>
          </p:nvPr>
        </p:nvSpPr>
        <p:spPr/>
        <p:txBody>
          <a:bodyPr/>
          <a:lstStyle/>
          <a:p>
            <a:r>
              <a:rPr lang="en-US" dirty="0"/>
              <a:t>Sequence diagram</a:t>
            </a:r>
          </a:p>
        </p:txBody>
      </p:sp>
      <p:pic>
        <p:nvPicPr>
          <p:cNvPr id="4" name="Content Placeholder 3">
            <a:extLst>
              <a:ext uri="{FF2B5EF4-FFF2-40B4-BE49-F238E27FC236}">
                <a16:creationId xmlns:a16="http://schemas.microsoft.com/office/drawing/2014/main" id="{ECAB2348-6CB7-BACD-6989-F6CDE6F86E67}"/>
              </a:ext>
            </a:extLst>
          </p:cNvPr>
          <p:cNvPicPr>
            <a:picLocks noGrp="1" noChangeAspect="1"/>
          </p:cNvPicPr>
          <p:nvPr>
            <p:ph idx="1"/>
          </p:nvPr>
        </p:nvPicPr>
        <p:blipFill>
          <a:blip r:embed="rId2"/>
          <a:stretch>
            <a:fillRect/>
          </a:stretch>
        </p:blipFill>
        <p:spPr>
          <a:xfrm>
            <a:off x="3318404" y="2141538"/>
            <a:ext cx="4866216" cy="3649662"/>
          </a:xfrm>
          <a:prstGeom prst="rect">
            <a:avLst/>
          </a:prstGeom>
        </p:spPr>
      </p:pic>
    </p:spTree>
    <p:extLst>
      <p:ext uri="{BB962C8B-B14F-4D97-AF65-F5344CB8AC3E}">
        <p14:creationId xmlns:p14="http://schemas.microsoft.com/office/powerpoint/2010/main" val="3806725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B20E-D3C7-5491-1F70-7E6EEC4A1FFB}"/>
              </a:ext>
            </a:extLst>
          </p:cNvPr>
          <p:cNvSpPr>
            <a:spLocks noGrp="1"/>
          </p:cNvSpPr>
          <p:nvPr>
            <p:ph type="title"/>
          </p:nvPr>
        </p:nvSpPr>
        <p:spPr/>
        <p:txBody>
          <a:bodyPr/>
          <a:lstStyle/>
          <a:p>
            <a:r>
              <a:rPr lang="en-US" dirty="0"/>
              <a:t>Activity diagram</a:t>
            </a:r>
          </a:p>
        </p:txBody>
      </p:sp>
      <p:pic>
        <p:nvPicPr>
          <p:cNvPr id="4" name="Content Placeholder 3">
            <a:extLst>
              <a:ext uri="{FF2B5EF4-FFF2-40B4-BE49-F238E27FC236}">
                <a16:creationId xmlns:a16="http://schemas.microsoft.com/office/drawing/2014/main" id="{78CBBAA5-4907-38BD-DCB3-CD42212E3F05}"/>
              </a:ext>
            </a:extLst>
          </p:cNvPr>
          <p:cNvPicPr>
            <a:picLocks noGrp="1" noChangeAspect="1"/>
          </p:cNvPicPr>
          <p:nvPr>
            <p:ph idx="1"/>
          </p:nvPr>
        </p:nvPicPr>
        <p:blipFill>
          <a:blip r:embed="rId2"/>
          <a:stretch>
            <a:fillRect/>
          </a:stretch>
        </p:blipFill>
        <p:spPr>
          <a:xfrm>
            <a:off x="3776870" y="2011363"/>
            <a:ext cx="3818178" cy="4206875"/>
          </a:xfrm>
          <a:prstGeom prst="rect">
            <a:avLst/>
          </a:prstGeom>
        </p:spPr>
      </p:pic>
    </p:spTree>
    <p:extLst>
      <p:ext uri="{BB962C8B-B14F-4D97-AF65-F5344CB8AC3E}">
        <p14:creationId xmlns:p14="http://schemas.microsoft.com/office/powerpoint/2010/main" val="1957835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79</TotalTime>
  <Words>544</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Library management   system </vt:lpstr>
      <vt:lpstr>Abstract</vt:lpstr>
      <vt:lpstr>Introduction </vt:lpstr>
      <vt:lpstr>Existing system </vt:lpstr>
      <vt:lpstr>Problem statement</vt:lpstr>
      <vt:lpstr>PROPOSED SYSTEM</vt:lpstr>
      <vt:lpstr>USE CASE</vt:lpstr>
      <vt:lpstr>Sequence diagram</vt:lpstr>
      <vt:lpstr>Activity diagram</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Library management   system</dc:title>
  <dc:creator>HITHESH K</dc:creator>
  <cp:lastModifiedBy>logith J</cp:lastModifiedBy>
  <cp:revision>6</cp:revision>
  <dcterms:created xsi:type="dcterms:W3CDTF">2023-01-23T03:58:52Z</dcterms:created>
  <dcterms:modified xsi:type="dcterms:W3CDTF">2023-01-23T06:03:33Z</dcterms:modified>
</cp:coreProperties>
</file>