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1" r:id="rId5"/>
    <p:sldId id="258" r:id="rId6"/>
    <p:sldId id="259" r:id="rId7"/>
    <p:sldId id="266" r:id="rId8"/>
    <p:sldId id="260"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EMOTION DETECTION IN TEXT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ABSTRACT</a:t>
            </a:r>
            <a:endParaRPr lang="en-IN" altLang="en-US"/>
          </a:p>
        </p:txBody>
      </p:sp>
      <p:sp>
        <p:nvSpPr>
          <p:cNvPr id="3" name="Content Placeholder 2"/>
          <p:cNvSpPr>
            <a:spLocks noGrp="1"/>
          </p:cNvSpPr>
          <p:nvPr>
            <p:ph idx="1"/>
          </p:nvPr>
        </p:nvSpPr>
        <p:spPr/>
        <p:txBody>
          <a:bodyPr/>
          <a:p>
            <a:pPr marL="0" indent="0">
              <a:buNone/>
            </a:pPr>
            <a:endParaRPr lang="en-US"/>
          </a:p>
          <a:p>
            <a:pPr marL="0" indent="0">
              <a:buNone/>
            </a:pPr>
            <a:r>
              <a:rPr lang="en-US"/>
              <a:t>In social media article, humans can understand the emotion of text by reading the comments, but computers cannot understand the emotion of text.</a:t>
            </a:r>
            <a:endParaRPr lang="en-US"/>
          </a:p>
          <a:p>
            <a:pPr marL="0" indent="0">
              <a:buNone/>
            </a:pPr>
            <a:r>
              <a:rPr lang="en-US"/>
              <a:t>Sentiment Analysis is the analysis of the feelings (i.e. emotions, attitudes, opinions, thoughts, etc.) behind the words by making use of Natural Language Processing (NLP) tools and Deep learning technique.I am going to use LSTM and Nested LSTM to classify 6 emotions such as anger , fear, joy,love, sadness and surprise.</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Archtecture diagram </a:t>
            </a:r>
            <a:endParaRPr lang="en-IN" altLang="en-US"/>
          </a:p>
        </p:txBody>
      </p:sp>
      <p:pic>
        <p:nvPicPr>
          <p:cNvPr id="4" name="Content Placeholder 3"/>
          <p:cNvPicPr>
            <a:picLocks noChangeAspect="1"/>
          </p:cNvPicPr>
          <p:nvPr>
            <p:ph idx="1"/>
          </p:nvPr>
        </p:nvPicPr>
        <p:blipFill>
          <a:blip r:embed="rId1"/>
          <a:stretch>
            <a:fillRect/>
          </a:stretch>
        </p:blipFill>
        <p:spPr>
          <a:xfrm>
            <a:off x="392430" y="1691005"/>
            <a:ext cx="9864090" cy="451675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IN" altLang="en-US"/>
              <a:t>Tokenization , Sequensing</a:t>
            </a:r>
            <a:endParaRPr lang="en-IN" altLang="en-US"/>
          </a:p>
        </p:txBody>
      </p:sp>
      <p:pic>
        <p:nvPicPr>
          <p:cNvPr id="4" name="Content Placeholder 3"/>
          <p:cNvPicPr>
            <a:picLocks noChangeAspect="1"/>
          </p:cNvPicPr>
          <p:nvPr>
            <p:ph idx="1"/>
          </p:nvPr>
        </p:nvPicPr>
        <p:blipFill>
          <a:blip r:embed="rId1"/>
          <a:stretch>
            <a:fillRect/>
          </a:stretch>
        </p:blipFill>
        <p:spPr>
          <a:xfrm>
            <a:off x="0" y="1825625"/>
            <a:ext cx="12192000" cy="50323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LSTM</a:t>
            </a:r>
            <a:endParaRPr lang="en-IN" altLang="en-US"/>
          </a:p>
        </p:txBody>
      </p:sp>
      <p:pic>
        <p:nvPicPr>
          <p:cNvPr id="4" name="Content Placeholder 3" descr="16127Screenshot 2021-01-19 at 11.50.55 PM"/>
          <p:cNvPicPr>
            <a:picLocks noChangeAspect="1"/>
          </p:cNvPicPr>
          <p:nvPr>
            <p:ph idx="1"/>
          </p:nvPr>
        </p:nvPicPr>
        <p:blipFill>
          <a:blip r:embed="rId1"/>
          <a:stretch>
            <a:fillRect/>
          </a:stretch>
        </p:blipFill>
        <p:spPr>
          <a:xfrm>
            <a:off x="1929765" y="1825625"/>
            <a:ext cx="8331835" cy="435165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n</a:t>
            </a:r>
            <a:r>
              <a:rPr lang="en-IN" altLang="en-US"/>
              <a:t>lstm architecture</a:t>
            </a:r>
            <a:endParaRPr lang="en-IN" altLang="en-US"/>
          </a:p>
        </p:txBody>
      </p:sp>
      <p:pic>
        <p:nvPicPr>
          <p:cNvPr id="4" name="Content Placeholder 3" descr="nlstm_architecture"/>
          <p:cNvPicPr>
            <a:picLocks noChangeAspect="1"/>
          </p:cNvPicPr>
          <p:nvPr>
            <p:ph idx="1"/>
          </p:nvPr>
        </p:nvPicPr>
        <p:blipFill>
          <a:blip r:embed="rId1"/>
          <a:stretch>
            <a:fillRect/>
          </a:stretch>
        </p:blipFill>
        <p:spPr>
          <a:xfrm>
            <a:off x="2576830" y="1825625"/>
            <a:ext cx="7037070" cy="43516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DATASET</a:t>
            </a:r>
            <a:endParaRPr lang="en-IN" altLang="en-US"/>
          </a:p>
        </p:txBody>
      </p:sp>
      <p:sp>
        <p:nvSpPr>
          <p:cNvPr id="3" name="Content Placeholder 2"/>
          <p:cNvSpPr>
            <a:spLocks noGrp="1"/>
          </p:cNvSpPr>
          <p:nvPr>
            <p:ph sz="half" idx="1"/>
          </p:nvPr>
        </p:nvSpPr>
        <p:spPr/>
        <p:txBody>
          <a:bodyPr>
            <a:normAutofit/>
          </a:bodyPr>
          <a:p>
            <a:r>
              <a:rPr lang="en-US"/>
              <a:t>dataset with 1.6 million tweets</a:t>
            </a:r>
            <a:r>
              <a:rPr lang="en-IN" altLang="en-US"/>
              <a:t> from kaggle.com</a:t>
            </a:r>
            <a:endParaRPr lang="en-IN" altLang="en-US"/>
          </a:p>
          <a:p>
            <a:pPr marL="0" indent="0">
              <a:buNone/>
            </a:pPr>
            <a:r>
              <a:rPr lang="en-IN" altLang="en-US"/>
              <a:t>sample:</a:t>
            </a:r>
            <a:endParaRPr lang="en-IN" altLang="en-US"/>
          </a:p>
          <a:p>
            <a:r>
              <a:rPr lang="en-IN" altLang="en-US"/>
              <a:t>text: the text of the tweet</a:t>
            </a:r>
            <a:endParaRPr lang="en-IN" altLang="en-US"/>
          </a:p>
          <a:p>
            <a:r>
              <a:rPr lang="en-IN" altLang="en-US"/>
              <a:t>lable:love, sadness , fear , surprise,happy.</a:t>
            </a:r>
            <a:endParaRPr lang="en-IN" altLang="en-US"/>
          </a:p>
        </p:txBody>
      </p:sp>
      <p:pic>
        <p:nvPicPr>
          <p:cNvPr id="8" name="Content Placeholder 7"/>
          <p:cNvPicPr>
            <a:picLocks noChangeAspect="1"/>
          </p:cNvPicPr>
          <p:nvPr>
            <p:ph sz="half" idx="2"/>
          </p:nvPr>
        </p:nvPicPr>
        <p:blipFill>
          <a:blip r:embed="rId1"/>
          <a:stretch>
            <a:fillRect/>
          </a:stretch>
        </p:blipFill>
        <p:spPr>
          <a:xfrm>
            <a:off x="6172200" y="3425190"/>
            <a:ext cx="5181600" cy="11512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Reference</a:t>
            </a:r>
            <a:endParaRPr lang="en-IN" altLang="en-US"/>
          </a:p>
        </p:txBody>
      </p:sp>
      <p:sp>
        <p:nvSpPr>
          <p:cNvPr id="3" name="Content Placeholder 2"/>
          <p:cNvSpPr>
            <a:spLocks noGrp="1"/>
          </p:cNvSpPr>
          <p:nvPr>
            <p:ph sz="half" idx="1"/>
          </p:nvPr>
        </p:nvSpPr>
        <p:spPr>
          <a:xfrm>
            <a:off x="838200" y="1825625"/>
            <a:ext cx="10515600" cy="4351655"/>
          </a:xfrm>
        </p:spPr>
        <p:txBody>
          <a:bodyPr/>
          <a:p>
            <a:r>
              <a:rPr lang="en-IN" altLang="en-US"/>
              <a:t>[1] Text Emotion Detection Based on Bi- LSTM Network,Academic Journal of Computing &amp; Information Science ,ISSN 2616-5775 Vol. 3, Issue 3: 129-137, DOI: 10.25236/AJCIS.2020.030314.</a:t>
            </a:r>
            <a:endParaRPr lang="en-IN" altLang="en-US"/>
          </a:p>
          <a:p>
            <a:r>
              <a:rPr lang="en-IN" altLang="en-US"/>
              <a:t>[2] LSTM-based Text Emotion Recognition Using Semantic and Emotional Word Vectors ,2018 First Asian Conference on Affective Computing and Intelligent Interaction (ACII Asia)</a:t>
            </a:r>
            <a:endParaRPr lang="en-IN" altLang="en-US"/>
          </a:p>
          <a:p>
            <a:r>
              <a:rPr lang="en-IN" altLang="en-US"/>
              <a:t>[3]Emotion Detection in Text using Nested Long Short-Term Memory</a:t>
            </a:r>
            <a:endParaRPr lang="en-IN"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1123</Words>
  <Application>WPS Presentation</Application>
  <PresentationFormat>Widescreen</PresentationFormat>
  <Paragraphs>28</Paragraphs>
  <Slides>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Arial</vt:lpstr>
      <vt:lpstr>SimSun</vt:lpstr>
      <vt:lpstr>Wingdings</vt:lpstr>
      <vt:lpstr>Calibri Light</vt:lpstr>
      <vt:lpstr>Microsoft YaHei</vt:lpstr>
      <vt:lpstr>Arial Unicode MS</vt:lpstr>
      <vt:lpstr>Calibri</vt:lpstr>
      <vt:lpstr>Office Theme</vt:lpstr>
      <vt:lpstr>EMOTION DETECTION IN TEXT</vt:lpstr>
      <vt:lpstr>ABSTRACT</vt:lpstr>
      <vt:lpstr>Archtecture diagram </vt:lpstr>
      <vt:lpstr>Tokenization , Sequensing</vt:lpstr>
      <vt:lpstr>LSTM</vt:lpstr>
      <vt:lpstr>PowerPoint 演示文稿</vt:lpstr>
      <vt:lpstr>DATASET</vt:lpstr>
      <vt:lpstr>Reference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 DETECTION IN TEXT</dc:title>
  <dc:creator/>
  <cp:lastModifiedBy>karth</cp:lastModifiedBy>
  <cp:revision>5</cp:revision>
  <dcterms:created xsi:type="dcterms:W3CDTF">2022-04-08T02:52:00Z</dcterms:created>
  <dcterms:modified xsi:type="dcterms:W3CDTF">2022-04-08T07:25:32Z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E8F660ECAEA7408391EAC9C8E0649A91</vt:lpwstr>
  </property>
  <property fmtid="{D5CDD505-2E9C-101B-9397-08002B2CF9AE}" pid="3" name="KSOProductBuildVer">
    <vt:lpwstr>1033-11.2.0.11029</vt:lpwstr>
  </property>
</Properties>
</file>