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14478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RECOGNITION WITH IBM CLOUD VISUAL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4800" dirty="0"/>
              <a:t>: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</a:t>
            </a:r>
          </a:p>
          <a:p>
            <a:r>
              <a:rPr lang="en-US" sz="39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</a:t>
            </a:r>
          </a:p>
          <a:p>
            <a:pPr algn="l"/>
            <a:r>
              <a:rPr lang="en-US" sz="39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LEADER              TEAM MEMBERS</a:t>
            </a:r>
          </a:p>
          <a:p>
            <a:pPr algn="l"/>
            <a:r>
              <a:rPr lang="en-US" sz="39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RITHIK.S                         SUYAMBURAJ.C</a:t>
            </a:r>
          </a:p>
          <a:p>
            <a:pPr algn="l"/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MOTHIR.L</a:t>
            </a:r>
          </a:p>
          <a:p>
            <a:pPr algn="l"/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KARTHICKRAJA.G</a:t>
            </a:r>
          </a:p>
          <a:p>
            <a:pPr algn="r"/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MADHANKUMAR.N  </a:t>
            </a:r>
          </a:p>
        </p:txBody>
      </p:sp>
    </p:spTree>
    <p:extLst>
      <p:ext uri="{BB962C8B-B14F-4D97-AF65-F5344CB8AC3E}">
        <p14:creationId xmlns:p14="http://schemas.microsoft.com/office/powerpoint/2010/main" val="25200112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603793"/>
            <a:ext cx="8458199" cy="5389372"/>
          </a:xfrm>
        </p:spPr>
        <p:txBody>
          <a:bodyPr anchor="ctr">
            <a:normAutofit/>
          </a:bodyPr>
          <a:lstStyle/>
          <a:p>
            <a:endParaRPr lang="en-US" sz="2800" b="1" dirty="0"/>
          </a:p>
          <a:p>
            <a:r>
              <a:rPr lang="en-US" sz="4000" b="1" dirty="0"/>
              <a:t>Enhanced Object Recognition</a:t>
            </a:r>
          </a:p>
          <a:p>
            <a:r>
              <a:rPr lang="en-US" sz="4000" b="1" dirty="0"/>
              <a:t>Custom Dataset Creation</a:t>
            </a:r>
          </a:p>
          <a:p>
            <a:r>
              <a:rPr lang="en-US" sz="4000" b="1" dirty="0"/>
              <a:t>Real-time Detection and Tracking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4810897" cy="125272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AGENDA</a:t>
            </a:r>
          </a:p>
        </p:txBody>
      </p:sp>
    </p:spTree>
    <p:extLst>
      <p:ext uri="{BB962C8B-B14F-4D97-AF65-F5344CB8AC3E}">
        <p14:creationId xmlns:p14="http://schemas.microsoft.com/office/powerpoint/2010/main" val="34647446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Improve the accuracy and versatility of object recognition. You can use techniques like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learning with deep neural networks to fine-tune models specifically for certain industries or applications</a:t>
            </a:r>
            <a:r>
              <a:rPr lang="en-US" dirty="0"/>
              <a:t>. For example, train a model to recognize rare plant species for environmental monitoring.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Few-Shot Learning</a:t>
            </a:r>
            <a:r>
              <a:rPr lang="en-US" b="1" dirty="0"/>
              <a:t>:</a:t>
            </a:r>
            <a:r>
              <a:rPr lang="en-US" dirty="0"/>
              <a:t> Implement few-shot learning techniques that allow the system to recognize objects with very few examples. This can be particularly useful for rapidly identifying new objects or adapting to changing environments.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Object Recognition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866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/>
          <a:lstStyle/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Object Recognition</a:t>
            </a:r>
            <a:r>
              <a:rPr lang="en-US" b="1" dirty="0"/>
              <a:t>:</a:t>
            </a:r>
            <a:r>
              <a:rPr lang="en-US" dirty="0"/>
              <a:t> Extend object recognition into the realm of 3D by incorporating depth information from sensors like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depth-sensing cameras</a:t>
            </a:r>
            <a:r>
              <a:rPr lang="en-US" dirty="0"/>
              <a:t>. This is valuable in robotics, autonomous vehicles, and augmented reality applications.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Context Integration</a:t>
            </a:r>
            <a:r>
              <a:rPr lang="en-US" b="1" dirty="0"/>
              <a:t>:</a:t>
            </a:r>
            <a:r>
              <a:rPr lang="en-US" dirty="0"/>
              <a:t> Enhance object recognition by considering the temporal context of objects. For example, track the movement of objects over time to improve recognition in video surveillance or action recognition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32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438400"/>
            <a:ext cx="9143999" cy="4419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users to create custom datasets for training the image recognition model</a:t>
            </a:r>
            <a:r>
              <a:rPr lang="en-US" dirty="0"/>
              <a:t>. This can be particularly useful in industries where standard datasets may not cover all the specific nuances. For instance, a healthcare provider could create a dataset of medical images for highly specialized diagnosis.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Domain-Specific Datasets</a:t>
            </a:r>
            <a:r>
              <a:rPr lang="en-US" b="1" dirty="0"/>
              <a:t>:</a:t>
            </a:r>
            <a:r>
              <a:rPr lang="en-US" dirty="0"/>
              <a:t> Create datasets tailored to specific industries or domains. For example, in agriculture, develop a dataset containing images of various crop diseases, pests, and healthy plants for precision agriculture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 Dataset Creation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5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90800"/>
            <a:ext cx="9143999" cy="42671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Data Collection</a:t>
            </a:r>
            <a:r>
              <a:rPr lang="en-US" b="1" dirty="0"/>
              <a:t>:</a:t>
            </a:r>
            <a:r>
              <a:rPr lang="en-US" dirty="0"/>
              <a:t> Implement an active data collection system that continuously gathers and labels new data. This can involve the use of drones, sensors, or crowd-sourced data collection through mobile apps.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Multi-Modal Data</a:t>
            </a:r>
            <a:r>
              <a:rPr lang="en-US" b="1" dirty="0"/>
              <a:t>:</a:t>
            </a:r>
            <a:r>
              <a:rPr lang="en-US" dirty="0"/>
              <a:t> Combine image data with other modalities, such as text descriptions, audio, or sensor data. For instance, in healthcare, combine medical images with patient records or diagnostic notes.</a:t>
            </a:r>
          </a:p>
        </p:txBody>
      </p:sp>
    </p:spTree>
    <p:extLst>
      <p:ext uri="{BB962C8B-B14F-4D97-AF65-F5344CB8AC3E}">
        <p14:creationId xmlns:p14="http://schemas.microsoft.com/office/powerpoint/2010/main" val="12074150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14600"/>
            <a:ext cx="9143999" cy="4343399"/>
          </a:xfrm>
        </p:spPr>
        <p:txBody>
          <a:bodyPr/>
          <a:lstStyle/>
          <a:p>
            <a:r>
              <a:rPr lang="en-US" dirty="0"/>
              <a:t>Develop a real-time detection and tracking system. This can be used in various scenarios, such as monitoring traffic flow in smart cities or tracking inventory movement in warehouses. Employ techniques like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YOLO (You Only Look Once) for real-time object detection.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Object Detectors</a:t>
            </a:r>
            <a:r>
              <a:rPr lang="en-US" b="1" dirty="0"/>
              <a:t>:</a:t>
            </a:r>
            <a:r>
              <a:rPr lang="en-US" dirty="0"/>
              <a:t> Implement lightweight and efficient object detection models, such as YOLO (You Only Look Once) or </a:t>
            </a:r>
            <a:r>
              <a:rPr lang="en-US" dirty="0" err="1"/>
              <a:t>MobileNet</a:t>
            </a:r>
            <a:r>
              <a:rPr lang="en-US" dirty="0"/>
              <a:t>, to achieve real-time performance on resource-constrained devices.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Real-time Detection and Tracking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78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2514600"/>
            <a:ext cx="9144000" cy="4343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Multi-Object Tracking</a:t>
            </a:r>
            <a:r>
              <a:rPr lang="en-US" b="1" dirty="0"/>
              <a:t>:</a:t>
            </a:r>
            <a:r>
              <a:rPr lang="en-US" dirty="0"/>
              <a:t> Integrate multi-object tracking algorithms with object detection to follow objects over time. Algorithms like SORT (Simple Online and </a:t>
            </a:r>
            <a:r>
              <a:rPr lang="en-US" dirty="0" err="1"/>
              <a:t>Realtime</a:t>
            </a:r>
            <a:r>
              <a:rPr lang="en-US" dirty="0"/>
              <a:t> Tracking) can help maintain object identities in video streams.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Object Tracking</a:t>
            </a:r>
            <a:r>
              <a:rPr lang="en-US" b="1" dirty="0"/>
              <a:t>:</a:t>
            </a:r>
            <a:r>
              <a:rPr lang="en-US" dirty="0"/>
              <a:t> Develop object tracking systems that not only track objects but also understand their semantic context. For example, recognizing that a person is carrying a bag or a package</a:t>
            </a:r>
          </a:p>
        </p:txBody>
      </p:sp>
    </p:spTree>
    <p:extLst>
      <p:ext uri="{BB962C8B-B14F-4D97-AF65-F5344CB8AC3E}">
        <p14:creationId xmlns:p14="http://schemas.microsoft.com/office/powerpoint/2010/main" val="13923809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9336" y="3216729"/>
            <a:ext cx="7408333" cy="163036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 algn="just">
              <a:buNone/>
            </a:pPr>
            <a:r>
              <a:rPr lang="en-US" sz="7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041625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295</TotalTime>
  <Words>586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IMAGE RECOGNITION WITH IBM CLOUD VISUAL RECOGNITION</vt:lpstr>
      <vt:lpstr>       AGENDA</vt:lpstr>
      <vt:lpstr>Enhanced Object Recognition </vt:lpstr>
      <vt:lpstr>PowerPoint Presentation</vt:lpstr>
      <vt:lpstr>Custom Dataset Creation </vt:lpstr>
      <vt:lpstr>PowerPoint Presentation</vt:lpstr>
      <vt:lpstr>Real-time Detection and Tracking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IBM CLOUD VISUAL RECOGNITION</dc:title>
  <dc:creator>KRISHNAN</dc:creator>
  <cp:lastModifiedBy>Rithik S</cp:lastModifiedBy>
  <cp:revision>24</cp:revision>
  <dcterms:created xsi:type="dcterms:W3CDTF">2023-10-10T13:38:11Z</dcterms:created>
  <dcterms:modified xsi:type="dcterms:W3CDTF">2023-10-11T09:04:27Z</dcterms:modified>
</cp:coreProperties>
</file>