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71" r:id="rId8"/>
    <p:sldId id="269" r:id="rId9"/>
    <p:sldId id="264" r:id="rId10"/>
    <p:sldId id="268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2DA712-9871-4E4C-9239-D35514FF1150}">
          <p14:sldIdLst>
            <p14:sldId id="256"/>
            <p14:sldId id="260"/>
            <p14:sldId id="261"/>
            <p14:sldId id="262"/>
            <p14:sldId id="263"/>
            <p14:sldId id="267"/>
            <p14:sldId id="271"/>
            <p14:sldId id="269"/>
            <p14:sldId id="264"/>
            <p14:sldId id="268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5A239-F28A-4B87-B0FC-245E7B17D2B2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A5E6C3-5919-4B1B-910B-039FE5B6FC28}">
      <dgm:prSet custT="1"/>
      <dgm:spPr/>
      <dgm:t>
        <a:bodyPr/>
        <a:lstStyle/>
        <a:p>
          <a:r>
            <a:rPr lang="en-US" sz="1000"/>
            <a:t>TARGET – Default/Not Default                    </a:t>
          </a:r>
          <a:endParaRPr lang="en-US" sz="1000" dirty="0"/>
        </a:p>
      </dgm:t>
    </dgm:pt>
    <dgm:pt modelId="{9DD9A1A1-4468-48C6-B263-08884D8096F5}" type="parTrans" cxnId="{4E0FB81B-D000-473E-B637-D9BA64FA6381}">
      <dgm:prSet/>
      <dgm:spPr/>
      <dgm:t>
        <a:bodyPr/>
        <a:lstStyle/>
        <a:p>
          <a:endParaRPr lang="en-US"/>
        </a:p>
      </dgm:t>
    </dgm:pt>
    <dgm:pt modelId="{4E9D7D65-C25A-4C26-A24F-06A099D56C7A}" type="sibTrans" cxnId="{4E0FB81B-D000-473E-B637-D9BA64FA6381}">
      <dgm:prSet/>
      <dgm:spPr/>
      <dgm:t>
        <a:bodyPr/>
        <a:lstStyle/>
        <a:p>
          <a:endParaRPr lang="en-US"/>
        </a:p>
      </dgm:t>
    </dgm:pt>
    <dgm:pt modelId="{506F3A05-FB54-4A0A-B13B-1ACFDDC1BF97}">
      <dgm:prSet custT="1"/>
      <dgm:spPr/>
      <dgm:t>
        <a:bodyPr/>
        <a:lstStyle/>
        <a:p>
          <a:r>
            <a:rPr lang="en-US" sz="1000"/>
            <a:t>CODE_GENDER=M/F</a:t>
          </a:r>
          <a:endParaRPr lang="en-US" sz="1000" dirty="0"/>
        </a:p>
      </dgm:t>
    </dgm:pt>
    <dgm:pt modelId="{7F4C7066-341A-4766-A7FB-5DAB40C8909B}" type="parTrans" cxnId="{17346C92-BFB7-4E45-B681-C24CCDB10F6C}">
      <dgm:prSet/>
      <dgm:spPr/>
      <dgm:t>
        <a:bodyPr/>
        <a:lstStyle/>
        <a:p>
          <a:endParaRPr lang="en-US"/>
        </a:p>
      </dgm:t>
    </dgm:pt>
    <dgm:pt modelId="{02858A59-8A03-4720-8FDF-6877D293C3BC}" type="sibTrans" cxnId="{17346C92-BFB7-4E45-B681-C24CCDB10F6C}">
      <dgm:prSet/>
      <dgm:spPr/>
      <dgm:t>
        <a:bodyPr/>
        <a:lstStyle/>
        <a:p>
          <a:endParaRPr lang="en-US"/>
        </a:p>
      </dgm:t>
    </dgm:pt>
    <dgm:pt modelId="{909792F6-F33C-46A8-8A8A-17C6650E8328}">
      <dgm:prSet custT="1"/>
      <dgm:spPr/>
      <dgm:t>
        <a:bodyPr/>
        <a:lstStyle/>
        <a:p>
          <a:r>
            <a:rPr lang="en-US" sz="1000"/>
            <a:t>CNT_CHILDREN-Count Of   Children</a:t>
          </a:r>
          <a:endParaRPr lang="en-US" sz="1000" dirty="0"/>
        </a:p>
      </dgm:t>
    </dgm:pt>
    <dgm:pt modelId="{94B8C7AF-B1F2-4C78-985D-33E56C654C29}" type="parTrans" cxnId="{9E0327C1-C14A-4061-8225-ACEB9C0D512C}">
      <dgm:prSet/>
      <dgm:spPr/>
      <dgm:t>
        <a:bodyPr/>
        <a:lstStyle/>
        <a:p>
          <a:endParaRPr lang="en-US"/>
        </a:p>
      </dgm:t>
    </dgm:pt>
    <dgm:pt modelId="{DC6FE5B8-A771-4DA7-BA7E-98F2E97EA7E7}" type="sibTrans" cxnId="{9E0327C1-C14A-4061-8225-ACEB9C0D512C}">
      <dgm:prSet/>
      <dgm:spPr/>
      <dgm:t>
        <a:bodyPr/>
        <a:lstStyle/>
        <a:p>
          <a:endParaRPr lang="en-US"/>
        </a:p>
      </dgm:t>
    </dgm:pt>
    <dgm:pt modelId="{463BF3A6-446D-48E1-89AA-E0F2D86DA0E3}">
      <dgm:prSet custT="1"/>
      <dgm:spPr/>
      <dgm:t>
        <a:bodyPr/>
        <a:lstStyle/>
        <a:p>
          <a:r>
            <a:rPr lang="en-US" sz="1000"/>
            <a:t>NAME_INCOME_TYPE -Income Type</a:t>
          </a:r>
          <a:endParaRPr lang="en-US" sz="1000" dirty="0"/>
        </a:p>
      </dgm:t>
    </dgm:pt>
    <dgm:pt modelId="{3B49E2A1-1373-46C0-89CA-3AF30B831878}" type="parTrans" cxnId="{CBFC421B-E5CA-41D1-83DD-C9A378F2C70E}">
      <dgm:prSet/>
      <dgm:spPr/>
      <dgm:t>
        <a:bodyPr/>
        <a:lstStyle/>
        <a:p>
          <a:endParaRPr lang="en-US"/>
        </a:p>
      </dgm:t>
    </dgm:pt>
    <dgm:pt modelId="{44529BAD-8FC1-4BC3-A193-3E07E8CEB8B7}" type="sibTrans" cxnId="{CBFC421B-E5CA-41D1-83DD-C9A378F2C70E}">
      <dgm:prSet/>
      <dgm:spPr/>
      <dgm:t>
        <a:bodyPr/>
        <a:lstStyle/>
        <a:p>
          <a:endParaRPr lang="en-US"/>
        </a:p>
      </dgm:t>
    </dgm:pt>
    <dgm:pt modelId="{35EB4497-3002-4FB5-9593-E64C63CA9124}">
      <dgm:prSet custT="1"/>
      <dgm:spPr/>
      <dgm:t>
        <a:bodyPr/>
        <a:lstStyle/>
        <a:p>
          <a:r>
            <a:rPr lang="en-US" sz="1000"/>
            <a:t>NAME_EDUCATION_TYPE-Education type</a:t>
          </a:r>
          <a:endParaRPr lang="en-US" sz="1000" dirty="0"/>
        </a:p>
      </dgm:t>
    </dgm:pt>
    <dgm:pt modelId="{554634B1-F793-4373-AA82-CADAA2B2C956}" type="parTrans" cxnId="{95CBA85D-A390-4FDB-8A4E-6616605F484B}">
      <dgm:prSet/>
      <dgm:spPr/>
      <dgm:t>
        <a:bodyPr/>
        <a:lstStyle/>
        <a:p>
          <a:endParaRPr lang="en-US"/>
        </a:p>
      </dgm:t>
    </dgm:pt>
    <dgm:pt modelId="{8E490235-42BD-464E-A9B2-8251D0E8C1D8}" type="sibTrans" cxnId="{95CBA85D-A390-4FDB-8A4E-6616605F484B}">
      <dgm:prSet/>
      <dgm:spPr/>
      <dgm:t>
        <a:bodyPr/>
        <a:lstStyle/>
        <a:p>
          <a:endParaRPr lang="en-US"/>
        </a:p>
      </dgm:t>
    </dgm:pt>
    <dgm:pt modelId="{DF317B28-66F2-413A-AF19-93D1E28C12DB}">
      <dgm:prSet custT="1"/>
      <dgm:spPr/>
      <dgm:t>
        <a:bodyPr/>
        <a:lstStyle/>
        <a:p>
          <a:r>
            <a:rPr lang="en-US" sz="1000"/>
            <a:t>NAME_HOUSING_TYPE-Housing Type</a:t>
          </a:r>
          <a:endParaRPr lang="en-US" sz="1000" dirty="0"/>
        </a:p>
      </dgm:t>
    </dgm:pt>
    <dgm:pt modelId="{456513B9-9A81-4A4F-B8DC-BBF589A4A79E}" type="parTrans" cxnId="{929510CB-4BC6-4186-96A9-DE64DDB12CC9}">
      <dgm:prSet/>
      <dgm:spPr/>
      <dgm:t>
        <a:bodyPr/>
        <a:lstStyle/>
        <a:p>
          <a:endParaRPr lang="en-US"/>
        </a:p>
      </dgm:t>
    </dgm:pt>
    <dgm:pt modelId="{6B2F67FC-6896-4FB5-BC95-BEF26A0A7678}" type="sibTrans" cxnId="{929510CB-4BC6-4186-96A9-DE64DDB12CC9}">
      <dgm:prSet/>
      <dgm:spPr/>
      <dgm:t>
        <a:bodyPr/>
        <a:lstStyle/>
        <a:p>
          <a:endParaRPr lang="en-US"/>
        </a:p>
      </dgm:t>
    </dgm:pt>
    <dgm:pt modelId="{D6219C49-9C73-4355-929E-BB5E9C6DF490}">
      <dgm:prSet custT="1"/>
      <dgm:spPr/>
      <dgm:t>
        <a:bodyPr/>
        <a:lstStyle/>
        <a:p>
          <a:r>
            <a:rPr lang="en-US" sz="1000" dirty="0"/>
            <a:t>DAYS_REGISTRATION –Days before application changed his registration</a:t>
          </a:r>
        </a:p>
      </dgm:t>
    </dgm:pt>
    <dgm:pt modelId="{27F2CD16-5E75-49D1-80FE-601035BC8016}" type="parTrans" cxnId="{55F16C22-1B66-4FD1-90B3-BBC31E66CE82}">
      <dgm:prSet/>
      <dgm:spPr/>
      <dgm:t>
        <a:bodyPr/>
        <a:lstStyle/>
        <a:p>
          <a:endParaRPr lang="en-US"/>
        </a:p>
      </dgm:t>
    </dgm:pt>
    <dgm:pt modelId="{A4DC7BDB-6CFC-46C0-9447-67AFB7AB231E}" type="sibTrans" cxnId="{55F16C22-1B66-4FD1-90B3-BBC31E66CE82}">
      <dgm:prSet/>
      <dgm:spPr/>
      <dgm:t>
        <a:bodyPr/>
        <a:lstStyle/>
        <a:p>
          <a:endParaRPr lang="en-US"/>
        </a:p>
      </dgm:t>
    </dgm:pt>
    <dgm:pt modelId="{B66B67CA-8F63-4B5D-B761-B3A5D238F6E3}">
      <dgm:prSet custT="1"/>
      <dgm:spPr/>
      <dgm:t>
        <a:bodyPr/>
        <a:lstStyle/>
        <a:p>
          <a:r>
            <a:rPr lang="en-US" sz="1000" dirty="0"/>
            <a:t>DAYS_ID_PUBLISH-Days before applicant changed his phone no</a:t>
          </a:r>
        </a:p>
      </dgm:t>
    </dgm:pt>
    <dgm:pt modelId="{CD737551-2F28-41BD-9BD0-93589B9801BD}" type="parTrans" cxnId="{B7648C0A-790F-41E2-8CB0-E41107BAED4E}">
      <dgm:prSet/>
      <dgm:spPr/>
      <dgm:t>
        <a:bodyPr/>
        <a:lstStyle/>
        <a:p>
          <a:endParaRPr lang="en-US"/>
        </a:p>
      </dgm:t>
    </dgm:pt>
    <dgm:pt modelId="{7D5A62F5-BBEB-4840-872A-C299715BEE97}" type="sibTrans" cxnId="{B7648C0A-790F-41E2-8CB0-E41107BAED4E}">
      <dgm:prSet/>
      <dgm:spPr/>
      <dgm:t>
        <a:bodyPr/>
        <a:lstStyle/>
        <a:p>
          <a:endParaRPr lang="en-US"/>
        </a:p>
      </dgm:t>
    </dgm:pt>
    <dgm:pt modelId="{68CF8890-2B1A-463B-A118-9E10C5BAACD9}">
      <dgm:prSet custT="1"/>
      <dgm:spPr/>
      <dgm:t>
        <a:bodyPr/>
        <a:lstStyle/>
        <a:p>
          <a:r>
            <a:rPr lang="en-US" sz="1000" dirty="0"/>
            <a:t>FLAG_MOBIL-Number given or not</a:t>
          </a:r>
        </a:p>
      </dgm:t>
    </dgm:pt>
    <dgm:pt modelId="{E7C4E2B4-D12C-47F2-8C40-953C025D15A8}" type="parTrans" cxnId="{7A86A086-9307-4315-BD40-7D35A2F67F69}">
      <dgm:prSet/>
      <dgm:spPr/>
      <dgm:t>
        <a:bodyPr/>
        <a:lstStyle/>
        <a:p>
          <a:endParaRPr lang="en-US"/>
        </a:p>
      </dgm:t>
    </dgm:pt>
    <dgm:pt modelId="{06751D6B-65BD-4154-B46C-00D68C1ED784}" type="sibTrans" cxnId="{7A86A086-9307-4315-BD40-7D35A2F67F69}">
      <dgm:prSet/>
      <dgm:spPr/>
      <dgm:t>
        <a:bodyPr/>
        <a:lstStyle/>
        <a:p>
          <a:endParaRPr lang="en-US"/>
        </a:p>
      </dgm:t>
    </dgm:pt>
    <dgm:pt modelId="{99B52626-7117-4F5C-AEB2-879EB156E93D}">
      <dgm:prSet custT="1"/>
      <dgm:spPr/>
      <dgm:t>
        <a:bodyPr/>
        <a:lstStyle/>
        <a:p>
          <a:r>
            <a:rPr lang="en-US" sz="1000"/>
            <a:t>FLAG_EMP_PHONE- MOBIL-Number given or not</a:t>
          </a:r>
          <a:endParaRPr lang="en-US" sz="1000" dirty="0"/>
        </a:p>
      </dgm:t>
    </dgm:pt>
    <dgm:pt modelId="{11B0287F-AA51-4A96-870F-93A273A462DB}" type="parTrans" cxnId="{38BF6E26-789B-4075-8DDC-C28DA1184BAE}">
      <dgm:prSet/>
      <dgm:spPr/>
      <dgm:t>
        <a:bodyPr/>
        <a:lstStyle/>
        <a:p>
          <a:endParaRPr lang="en-US"/>
        </a:p>
      </dgm:t>
    </dgm:pt>
    <dgm:pt modelId="{3C880CE3-DA4D-4BA8-BD6C-6F241971DF37}" type="sibTrans" cxnId="{38BF6E26-789B-4075-8DDC-C28DA1184BAE}">
      <dgm:prSet/>
      <dgm:spPr/>
      <dgm:t>
        <a:bodyPr/>
        <a:lstStyle/>
        <a:p>
          <a:endParaRPr lang="en-US"/>
        </a:p>
      </dgm:t>
    </dgm:pt>
    <dgm:pt modelId="{D73A68BE-5BAC-4D67-A37A-78BE29D95975}">
      <dgm:prSet custT="1"/>
      <dgm:spPr/>
      <dgm:t>
        <a:bodyPr/>
        <a:lstStyle/>
        <a:p>
          <a:r>
            <a:rPr lang="en-US" sz="1000"/>
            <a:t>FLAG_CONT_MOBILE –Number reachable or not</a:t>
          </a:r>
          <a:endParaRPr lang="en-US" sz="1000" dirty="0"/>
        </a:p>
      </dgm:t>
    </dgm:pt>
    <dgm:pt modelId="{5AAB42CD-2748-4CEA-AC9A-4500A90D2178}" type="parTrans" cxnId="{9AD607AA-64E2-4BAB-ABD4-6C737530C907}">
      <dgm:prSet/>
      <dgm:spPr/>
      <dgm:t>
        <a:bodyPr/>
        <a:lstStyle/>
        <a:p>
          <a:endParaRPr lang="en-US"/>
        </a:p>
      </dgm:t>
    </dgm:pt>
    <dgm:pt modelId="{24A173E3-1ABF-4006-8F32-C0DA405A80BA}" type="sibTrans" cxnId="{9AD607AA-64E2-4BAB-ABD4-6C737530C907}">
      <dgm:prSet/>
      <dgm:spPr/>
      <dgm:t>
        <a:bodyPr/>
        <a:lstStyle/>
        <a:p>
          <a:endParaRPr lang="en-US"/>
        </a:p>
      </dgm:t>
    </dgm:pt>
    <dgm:pt modelId="{54213EEA-AA23-47C8-A1FF-676BB0DF87E0}">
      <dgm:prSet custT="1"/>
      <dgm:spPr/>
      <dgm:t>
        <a:bodyPr/>
        <a:lstStyle/>
        <a:p>
          <a:r>
            <a:rPr lang="en-US" sz="1000"/>
            <a:t>FLAG_WORK_PHONE-Work number given or not</a:t>
          </a:r>
          <a:endParaRPr lang="en-US" sz="1000" dirty="0"/>
        </a:p>
      </dgm:t>
    </dgm:pt>
    <dgm:pt modelId="{7154943A-D0DC-4ED3-BFEA-C7AE3BCE027B}" type="parTrans" cxnId="{19EA0569-20A0-41D8-AA04-3188690AB834}">
      <dgm:prSet/>
      <dgm:spPr/>
      <dgm:t>
        <a:bodyPr/>
        <a:lstStyle/>
        <a:p>
          <a:endParaRPr lang="en-US"/>
        </a:p>
      </dgm:t>
    </dgm:pt>
    <dgm:pt modelId="{650ED02A-5713-4A98-9BE6-58549100A1A7}" type="sibTrans" cxnId="{19EA0569-20A0-41D8-AA04-3188690AB834}">
      <dgm:prSet/>
      <dgm:spPr/>
      <dgm:t>
        <a:bodyPr/>
        <a:lstStyle/>
        <a:p>
          <a:endParaRPr lang="en-US"/>
        </a:p>
      </dgm:t>
    </dgm:pt>
    <dgm:pt modelId="{8366FCB7-9908-45B0-B0E8-CFB8C330EA55}">
      <dgm:prSet custT="1"/>
      <dgm:spPr/>
      <dgm:t>
        <a:bodyPr/>
        <a:lstStyle/>
        <a:p>
          <a:r>
            <a:rPr lang="en-US" sz="1000"/>
            <a:t>CNT_FAM_MEMBERS –count of family numbers</a:t>
          </a:r>
          <a:endParaRPr lang="en-US" sz="1000" dirty="0"/>
        </a:p>
      </dgm:t>
    </dgm:pt>
    <dgm:pt modelId="{ED8E893C-D03A-45A6-875B-6D97EF7C9F28}" type="parTrans" cxnId="{E4F862D0-A47B-4A2C-B5DC-96AAE553D62C}">
      <dgm:prSet/>
      <dgm:spPr/>
      <dgm:t>
        <a:bodyPr/>
        <a:lstStyle/>
        <a:p>
          <a:endParaRPr lang="en-US"/>
        </a:p>
      </dgm:t>
    </dgm:pt>
    <dgm:pt modelId="{B4412F21-61E5-4FB5-9D67-49C6E96CCF23}" type="sibTrans" cxnId="{E4F862D0-A47B-4A2C-B5DC-96AAE553D62C}">
      <dgm:prSet/>
      <dgm:spPr/>
      <dgm:t>
        <a:bodyPr/>
        <a:lstStyle/>
        <a:p>
          <a:endParaRPr lang="en-US"/>
        </a:p>
      </dgm:t>
    </dgm:pt>
    <dgm:pt modelId="{9AE15221-01DC-477F-8058-449AA42B2A67}">
      <dgm:prSet custT="1"/>
      <dgm:spPr/>
      <dgm:t>
        <a:bodyPr/>
        <a:lstStyle/>
        <a:p>
          <a:r>
            <a:rPr lang="en-US" sz="1000" dirty="0"/>
            <a:t>REG_REGION_NOT_WORK_REGION - permanent address does not match work address   </a:t>
          </a:r>
        </a:p>
      </dgm:t>
    </dgm:pt>
    <dgm:pt modelId="{3D71CE1B-955F-4150-8B1B-796EFF6728F9}" type="parTrans" cxnId="{5F9158AA-5999-479C-B09D-07A2743A237C}">
      <dgm:prSet/>
      <dgm:spPr/>
      <dgm:t>
        <a:bodyPr/>
        <a:lstStyle/>
        <a:p>
          <a:endParaRPr lang="en-US"/>
        </a:p>
      </dgm:t>
    </dgm:pt>
    <dgm:pt modelId="{F0557002-BFA5-447D-92E7-93E9DC14CCE2}" type="sibTrans" cxnId="{5F9158AA-5999-479C-B09D-07A2743A237C}">
      <dgm:prSet/>
      <dgm:spPr/>
      <dgm:t>
        <a:bodyPr/>
        <a:lstStyle/>
        <a:p>
          <a:endParaRPr lang="en-US"/>
        </a:p>
      </dgm:t>
    </dgm:pt>
    <dgm:pt modelId="{CFCF90F9-176D-4C3A-8056-FF185BDAA80E}">
      <dgm:prSet custT="1"/>
      <dgm:spPr/>
      <dgm:t>
        <a:bodyPr/>
        <a:lstStyle/>
        <a:p>
          <a:r>
            <a:rPr lang="en-US" sz="1000"/>
            <a:t>LIVE_REGION_NOT_WORK_REGION - contact address does not match work address  </a:t>
          </a:r>
          <a:endParaRPr lang="en-US" sz="1000" dirty="0"/>
        </a:p>
      </dgm:t>
    </dgm:pt>
    <dgm:pt modelId="{362170D3-E7B3-46D2-A643-AC4393E96BE7}" type="parTrans" cxnId="{F1079574-FD3F-4726-AC00-C53559A1461C}">
      <dgm:prSet/>
      <dgm:spPr/>
      <dgm:t>
        <a:bodyPr/>
        <a:lstStyle/>
        <a:p>
          <a:endParaRPr lang="en-US"/>
        </a:p>
      </dgm:t>
    </dgm:pt>
    <dgm:pt modelId="{C11DD5BE-168F-4697-B5B7-BCE7B8B44267}" type="sibTrans" cxnId="{F1079574-FD3F-4726-AC00-C53559A1461C}">
      <dgm:prSet/>
      <dgm:spPr/>
      <dgm:t>
        <a:bodyPr/>
        <a:lstStyle/>
        <a:p>
          <a:endParaRPr lang="en-US"/>
        </a:p>
      </dgm:t>
    </dgm:pt>
    <dgm:pt modelId="{21B1DF2D-8A5E-4552-9F84-00B1588E67B5}">
      <dgm:prSet custT="1"/>
      <dgm:spPr/>
      <dgm:t>
        <a:bodyPr/>
        <a:lstStyle/>
        <a:p>
          <a:pPr algn="just"/>
          <a:r>
            <a:rPr lang="en-US" sz="1000" dirty="0"/>
            <a:t>DAYS_LAST_PHONE_CHANGE – Days before phone no  changed</a:t>
          </a:r>
        </a:p>
      </dgm:t>
    </dgm:pt>
    <dgm:pt modelId="{543D9507-80AE-440F-BD36-E789EC90B621}" type="parTrans" cxnId="{C853359C-EDAC-41A1-A5D1-C250DC13643A}">
      <dgm:prSet/>
      <dgm:spPr/>
      <dgm:t>
        <a:bodyPr/>
        <a:lstStyle/>
        <a:p>
          <a:endParaRPr lang="en-US"/>
        </a:p>
      </dgm:t>
    </dgm:pt>
    <dgm:pt modelId="{42772ED9-F381-4D06-88D9-2ECDFD331C6D}" type="sibTrans" cxnId="{C853359C-EDAC-41A1-A5D1-C250DC13643A}">
      <dgm:prSet/>
      <dgm:spPr/>
      <dgm:t>
        <a:bodyPr/>
        <a:lstStyle/>
        <a:p>
          <a:endParaRPr lang="en-US"/>
        </a:p>
      </dgm:t>
    </dgm:pt>
    <dgm:pt modelId="{D99FB3EC-CCC5-4B25-A43C-ED2E8BE0574E}">
      <dgm:prSet custT="1"/>
      <dgm:spPr/>
      <dgm:t>
        <a:bodyPr/>
        <a:lstStyle/>
        <a:p>
          <a:r>
            <a:rPr lang="en-US" sz="1000"/>
            <a:t>'FLAG_OWN_CAR’, -Owns car or not</a:t>
          </a:r>
          <a:endParaRPr lang="en-US" sz="1000" dirty="0"/>
        </a:p>
      </dgm:t>
    </dgm:pt>
    <dgm:pt modelId="{7DCAEACD-D137-43AA-B971-462797D753C6}" type="parTrans" cxnId="{973C8153-C770-4385-B604-0DA43C024B43}">
      <dgm:prSet/>
      <dgm:spPr/>
      <dgm:t>
        <a:bodyPr/>
        <a:lstStyle/>
        <a:p>
          <a:endParaRPr lang="en-US"/>
        </a:p>
      </dgm:t>
    </dgm:pt>
    <dgm:pt modelId="{183BFB2F-0FBD-48CF-A33A-581E54219136}" type="sibTrans" cxnId="{973C8153-C770-4385-B604-0DA43C024B43}">
      <dgm:prSet/>
      <dgm:spPr/>
      <dgm:t>
        <a:bodyPr/>
        <a:lstStyle/>
        <a:p>
          <a:endParaRPr lang="en-US"/>
        </a:p>
      </dgm:t>
    </dgm:pt>
    <dgm:pt modelId="{F5DAB013-C605-4AE6-843F-B536FF57755C}">
      <dgm:prSet custT="1"/>
      <dgm:spPr/>
      <dgm:t>
        <a:bodyPr/>
        <a:lstStyle/>
        <a:p>
          <a:r>
            <a:rPr lang="en-US" sz="1000"/>
            <a:t>'AMT_INCOME_TOTAL’, Total income</a:t>
          </a:r>
          <a:endParaRPr lang="en-US" sz="1000" dirty="0"/>
        </a:p>
      </dgm:t>
    </dgm:pt>
    <dgm:pt modelId="{F3368032-16B4-4A49-8CD6-0C789CF29121}" type="parTrans" cxnId="{3F296BE3-8CF8-4E5F-A85F-B3EECB35875A}">
      <dgm:prSet/>
      <dgm:spPr/>
      <dgm:t>
        <a:bodyPr/>
        <a:lstStyle/>
        <a:p>
          <a:endParaRPr lang="en-US"/>
        </a:p>
      </dgm:t>
    </dgm:pt>
    <dgm:pt modelId="{7954AF24-A62B-4602-806F-5AFB50D8D7AC}" type="sibTrans" cxnId="{3F296BE3-8CF8-4E5F-A85F-B3EECB35875A}">
      <dgm:prSet/>
      <dgm:spPr/>
      <dgm:t>
        <a:bodyPr/>
        <a:lstStyle/>
        <a:p>
          <a:endParaRPr lang="en-US"/>
        </a:p>
      </dgm:t>
    </dgm:pt>
    <dgm:pt modelId="{4CCF4A48-27AF-42B3-B519-9DB02EDBCDF7}">
      <dgm:prSet custT="1"/>
      <dgm:spPr/>
      <dgm:t>
        <a:bodyPr/>
        <a:lstStyle/>
        <a:p>
          <a:r>
            <a:rPr lang="en-US" sz="1000"/>
            <a:t>'AMT_CREDIT’,Loan amount</a:t>
          </a:r>
          <a:endParaRPr lang="en-US" sz="1000" dirty="0"/>
        </a:p>
      </dgm:t>
    </dgm:pt>
    <dgm:pt modelId="{9B4C14F1-6703-4CD4-AA49-34BDA00E3822}" type="parTrans" cxnId="{DF27BC44-F7CC-4554-ACFC-BDC98B61ED4A}">
      <dgm:prSet/>
      <dgm:spPr/>
      <dgm:t>
        <a:bodyPr/>
        <a:lstStyle/>
        <a:p>
          <a:endParaRPr lang="en-US"/>
        </a:p>
      </dgm:t>
    </dgm:pt>
    <dgm:pt modelId="{EDDB172B-2A99-4A96-8340-A5D8F6C24FA2}" type="sibTrans" cxnId="{DF27BC44-F7CC-4554-ACFC-BDC98B61ED4A}">
      <dgm:prSet/>
      <dgm:spPr/>
      <dgm:t>
        <a:bodyPr/>
        <a:lstStyle/>
        <a:p>
          <a:endParaRPr lang="en-US"/>
        </a:p>
      </dgm:t>
    </dgm:pt>
    <dgm:pt modelId="{508C35C1-E2CE-4B99-B2A1-FE0B77541A29}">
      <dgm:prSet custT="1"/>
      <dgm:spPr/>
      <dgm:t>
        <a:bodyPr/>
        <a:lstStyle/>
        <a:p>
          <a:r>
            <a:rPr lang="en-US" sz="1000"/>
            <a:t>'AMT_ANNUITY’=EMI</a:t>
          </a:r>
          <a:endParaRPr lang="en-US" sz="1000" dirty="0"/>
        </a:p>
      </dgm:t>
    </dgm:pt>
    <dgm:pt modelId="{E0DAA6B7-82B2-4688-AF2C-6E5FA2123420}" type="parTrans" cxnId="{60A640C9-982A-42FF-A52B-B0CAC597583B}">
      <dgm:prSet/>
      <dgm:spPr/>
      <dgm:t>
        <a:bodyPr/>
        <a:lstStyle/>
        <a:p>
          <a:endParaRPr lang="en-US"/>
        </a:p>
      </dgm:t>
    </dgm:pt>
    <dgm:pt modelId="{207FB392-F4EB-4C71-B0C1-F3FDAFF95304}" type="sibTrans" cxnId="{60A640C9-982A-42FF-A52B-B0CAC597583B}">
      <dgm:prSet/>
      <dgm:spPr/>
      <dgm:t>
        <a:bodyPr/>
        <a:lstStyle/>
        <a:p>
          <a:endParaRPr lang="en-US"/>
        </a:p>
      </dgm:t>
    </dgm:pt>
    <dgm:pt modelId="{CC514495-A3E7-4F13-97AD-23D4352AB20B}">
      <dgm:prSet custT="1"/>
      <dgm:spPr/>
      <dgm:t>
        <a:bodyPr/>
        <a:lstStyle/>
        <a:p>
          <a:r>
            <a:rPr lang="en-US" sz="1000" dirty="0"/>
            <a:t>,AMT_GOODS_PRICE’-it is the price of the goods for which the loan is given</a:t>
          </a:r>
        </a:p>
      </dgm:t>
    </dgm:pt>
    <dgm:pt modelId="{EBAC6DCD-F0DB-4797-BF86-948EA0CDF4E5}" type="parTrans" cxnId="{BB8CFC72-6FAE-4E96-BC3D-8E9745E5EC3C}">
      <dgm:prSet/>
      <dgm:spPr/>
      <dgm:t>
        <a:bodyPr/>
        <a:lstStyle/>
        <a:p>
          <a:endParaRPr lang="en-US"/>
        </a:p>
      </dgm:t>
    </dgm:pt>
    <dgm:pt modelId="{E977343B-9711-4765-A290-16DCE87D5B48}" type="sibTrans" cxnId="{BB8CFC72-6FAE-4E96-BC3D-8E9745E5EC3C}">
      <dgm:prSet/>
      <dgm:spPr/>
      <dgm:t>
        <a:bodyPr/>
        <a:lstStyle/>
        <a:p>
          <a:endParaRPr lang="en-US"/>
        </a:p>
      </dgm:t>
    </dgm:pt>
    <dgm:pt modelId="{C7642DCB-FE71-414A-B024-D1483A89D76F}">
      <dgm:prSet custT="1"/>
      <dgm:spPr/>
      <dgm:t>
        <a:bodyPr/>
        <a:lstStyle/>
        <a:p>
          <a:pPr algn="just"/>
          <a:r>
            <a:rPr lang="en-US" sz="1000" dirty="0"/>
            <a:t>REG_REGION_NOT_LIVE_REGION- permanent address does not match contact address </a:t>
          </a:r>
        </a:p>
      </dgm:t>
    </dgm:pt>
    <dgm:pt modelId="{52BC3A88-096D-40A6-959D-4075B1ECCA45}" type="parTrans" cxnId="{A8C3028B-3272-4E07-AECE-36405E1EFFA6}">
      <dgm:prSet/>
      <dgm:spPr/>
      <dgm:t>
        <a:bodyPr/>
        <a:lstStyle/>
        <a:p>
          <a:endParaRPr lang="en-IN"/>
        </a:p>
      </dgm:t>
    </dgm:pt>
    <dgm:pt modelId="{6E9C416D-5F39-43E9-AF91-F7D83890C9B6}" type="sibTrans" cxnId="{A8C3028B-3272-4E07-AECE-36405E1EFFA6}">
      <dgm:prSet/>
      <dgm:spPr/>
      <dgm:t>
        <a:bodyPr/>
        <a:lstStyle/>
        <a:p>
          <a:endParaRPr lang="en-IN"/>
        </a:p>
      </dgm:t>
    </dgm:pt>
    <dgm:pt modelId="{F28B3A42-D950-4F99-B925-C62E9FF4800C}" type="pres">
      <dgm:prSet presAssocID="{5FC5A239-F28A-4B87-B0FC-245E7B17D2B2}" presName="diagram" presStyleCnt="0">
        <dgm:presLayoutVars>
          <dgm:dir/>
          <dgm:resizeHandles val="exact"/>
        </dgm:presLayoutVars>
      </dgm:prSet>
      <dgm:spPr/>
    </dgm:pt>
    <dgm:pt modelId="{3E59A1FB-5F66-4D83-B0CE-39771ABBD5E3}" type="pres">
      <dgm:prSet presAssocID="{23A5E6C3-5919-4B1B-910B-039FE5B6FC28}" presName="node" presStyleLbl="node1" presStyleIdx="0" presStyleCnt="22">
        <dgm:presLayoutVars>
          <dgm:bulletEnabled val="1"/>
        </dgm:presLayoutVars>
      </dgm:prSet>
      <dgm:spPr/>
    </dgm:pt>
    <dgm:pt modelId="{5ACC0091-58AF-43D6-926E-229B7A4C71F4}" type="pres">
      <dgm:prSet presAssocID="{4E9D7D65-C25A-4C26-A24F-06A099D56C7A}" presName="sibTrans" presStyleCnt="0"/>
      <dgm:spPr/>
    </dgm:pt>
    <dgm:pt modelId="{6BFF4409-2CC6-44AE-BC40-E8335E42F62B}" type="pres">
      <dgm:prSet presAssocID="{506F3A05-FB54-4A0A-B13B-1ACFDDC1BF97}" presName="node" presStyleLbl="node1" presStyleIdx="1" presStyleCnt="22">
        <dgm:presLayoutVars>
          <dgm:bulletEnabled val="1"/>
        </dgm:presLayoutVars>
      </dgm:prSet>
      <dgm:spPr/>
    </dgm:pt>
    <dgm:pt modelId="{73F96CEC-8D36-49D8-B427-9A73C3144F06}" type="pres">
      <dgm:prSet presAssocID="{02858A59-8A03-4720-8FDF-6877D293C3BC}" presName="sibTrans" presStyleCnt="0"/>
      <dgm:spPr/>
    </dgm:pt>
    <dgm:pt modelId="{90D7D148-0687-45F4-9EE6-CC66B9752B67}" type="pres">
      <dgm:prSet presAssocID="{909792F6-F33C-46A8-8A8A-17C6650E8328}" presName="node" presStyleLbl="node1" presStyleIdx="2" presStyleCnt="22">
        <dgm:presLayoutVars>
          <dgm:bulletEnabled val="1"/>
        </dgm:presLayoutVars>
      </dgm:prSet>
      <dgm:spPr/>
    </dgm:pt>
    <dgm:pt modelId="{DA7C6F7A-AABC-485B-BF20-6C4AF31FC4A1}" type="pres">
      <dgm:prSet presAssocID="{DC6FE5B8-A771-4DA7-BA7E-98F2E97EA7E7}" presName="sibTrans" presStyleCnt="0"/>
      <dgm:spPr/>
    </dgm:pt>
    <dgm:pt modelId="{AE69B9B5-3903-4ED8-9780-5E49B26E5634}" type="pres">
      <dgm:prSet presAssocID="{463BF3A6-446D-48E1-89AA-E0F2D86DA0E3}" presName="node" presStyleLbl="node1" presStyleIdx="3" presStyleCnt="22">
        <dgm:presLayoutVars>
          <dgm:bulletEnabled val="1"/>
        </dgm:presLayoutVars>
      </dgm:prSet>
      <dgm:spPr/>
    </dgm:pt>
    <dgm:pt modelId="{E06A8EA5-7E6D-4C34-A7E6-AD92F168640B}" type="pres">
      <dgm:prSet presAssocID="{44529BAD-8FC1-4BC3-A193-3E07E8CEB8B7}" presName="sibTrans" presStyleCnt="0"/>
      <dgm:spPr/>
    </dgm:pt>
    <dgm:pt modelId="{CD4DCD9E-FC16-495C-848F-B616DA20FE5D}" type="pres">
      <dgm:prSet presAssocID="{35EB4497-3002-4FB5-9593-E64C63CA9124}" presName="node" presStyleLbl="node1" presStyleIdx="4" presStyleCnt="22">
        <dgm:presLayoutVars>
          <dgm:bulletEnabled val="1"/>
        </dgm:presLayoutVars>
      </dgm:prSet>
      <dgm:spPr/>
    </dgm:pt>
    <dgm:pt modelId="{B08F5601-DE25-4568-B0CA-0A931238E38C}" type="pres">
      <dgm:prSet presAssocID="{8E490235-42BD-464E-A9B2-8251D0E8C1D8}" presName="sibTrans" presStyleCnt="0"/>
      <dgm:spPr/>
    </dgm:pt>
    <dgm:pt modelId="{51952AD5-EACF-4999-8725-A73E2B776C2A}" type="pres">
      <dgm:prSet presAssocID="{DF317B28-66F2-413A-AF19-93D1E28C12DB}" presName="node" presStyleLbl="node1" presStyleIdx="5" presStyleCnt="22">
        <dgm:presLayoutVars>
          <dgm:bulletEnabled val="1"/>
        </dgm:presLayoutVars>
      </dgm:prSet>
      <dgm:spPr/>
    </dgm:pt>
    <dgm:pt modelId="{76C5D8A3-A028-4A9D-8702-4A8399833126}" type="pres">
      <dgm:prSet presAssocID="{6B2F67FC-6896-4FB5-BC95-BEF26A0A7678}" presName="sibTrans" presStyleCnt="0"/>
      <dgm:spPr/>
    </dgm:pt>
    <dgm:pt modelId="{C4909E6B-6A31-4535-AA18-9997686EE8AA}" type="pres">
      <dgm:prSet presAssocID="{D6219C49-9C73-4355-929E-BB5E9C6DF490}" presName="node" presStyleLbl="node1" presStyleIdx="6" presStyleCnt="22">
        <dgm:presLayoutVars>
          <dgm:bulletEnabled val="1"/>
        </dgm:presLayoutVars>
      </dgm:prSet>
      <dgm:spPr/>
    </dgm:pt>
    <dgm:pt modelId="{C250DBDE-FB83-4C0C-9400-70843A9E14EC}" type="pres">
      <dgm:prSet presAssocID="{A4DC7BDB-6CFC-46C0-9447-67AFB7AB231E}" presName="sibTrans" presStyleCnt="0"/>
      <dgm:spPr/>
    </dgm:pt>
    <dgm:pt modelId="{F290706C-CA8C-47DA-814C-8A470B08BBE0}" type="pres">
      <dgm:prSet presAssocID="{B66B67CA-8F63-4B5D-B761-B3A5D238F6E3}" presName="node" presStyleLbl="node1" presStyleIdx="7" presStyleCnt="22">
        <dgm:presLayoutVars>
          <dgm:bulletEnabled val="1"/>
        </dgm:presLayoutVars>
      </dgm:prSet>
      <dgm:spPr/>
    </dgm:pt>
    <dgm:pt modelId="{E890A876-D64C-4AE1-B157-08D70EAED82D}" type="pres">
      <dgm:prSet presAssocID="{7D5A62F5-BBEB-4840-872A-C299715BEE97}" presName="sibTrans" presStyleCnt="0"/>
      <dgm:spPr/>
    </dgm:pt>
    <dgm:pt modelId="{B5FD4675-1BB7-4F93-B40B-A1BC16D465DA}" type="pres">
      <dgm:prSet presAssocID="{68CF8890-2B1A-463B-A118-9E10C5BAACD9}" presName="node" presStyleLbl="node1" presStyleIdx="8" presStyleCnt="22">
        <dgm:presLayoutVars>
          <dgm:bulletEnabled val="1"/>
        </dgm:presLayoutVars>
      </dgm:prSet>
      <dgm:spPr/>
    </dgm:pt>
    <dgm:pt modelId="{11AF80F5-FFEA-4DFA-ADC3-D0AAAA168286}" type="pres">
      <dgm:prSet presAssocID="{06751D6B-65BD-4154-B46C-00D68C1ED784}" presName="sibTrans" presStyleCnt="0"/>
      <dgm:spPr/>
    </dgm:pt>
    <dgm:pt modelId="{91AE8CF6-E74E-4DF9-8D87-21091F68ECEE}" type="pres">
      <dgm:prSet presAssocID="{99B52626-7117-4F5C-AEB2-879EB156E93D}" presName="node" presStyleLbl="node1" presStyleIdx="9" presStyleCnt="22">
        <dgm:presLayoutVars>
          <dgm:bulletEnabled val="1"/>
        </dgm:presLayoutVars>
      </dgm:prSet>
      <dgm:spPr/>
    </dgm:pt>
    <dgm:pt modelId="{4E10EC38-313C-4E39-B7A0-1AA89F84B4AE}" type="pres">
      <dgm:prSet presAssocID="{3C880CE3-DA4D-4BA8-BD6C-6F241971DF37}" presName="sibTrans" presStyleCnt="0"/>
      <dgm:spPr/>
    </dgm:pt>
    <dgm:pt modelId="{9919D3F9-0C3C-48F4-913B-AD07E3EE855F}" type="pres">
      <dgm:prSet presAssocID="{D73A68BE-5BAC-4D67-A37A-78BE29D95975}" presName="node" presStyleLbl="node1" presStyleIdx="10" presStyleCnt="22">
        <dgm:presLayoutVars>
          <dgm:bulletEnabled val="1"/>
        </dgm:presLayoutVars>
      </dgm:prSet>
      <dgm:spPr/>
    </dgm:pt>
    <dgm:pt modelId="{6420A8E0-E226-4FC3-8698-576B54D662C3}" type="pres">
      <dgm:prSet presAssocID="{24A173E3-1ABF-4006-8F32-C0DA405A80BA}" presName="sibTrans" presStyleCnt="0"/>
      <dgm:spPr/>
    </dgm:pt>
    <dgm:pt modelId="{E92B3A6E-2FBD-4EF8-9ADF-BBEFEE3DA3D3}" type="pres">
      <dgm:prSet presAssocID="{54213EEA-AA23-47C8-A1FF-676BB0DF87E0}" presName="node" presStyleLbl="node1" presStyleIdx="11" presStyleCnt="22">
        <dgm:presLayoutVars>
          <dgm:bulletEnabled val="1"/>
        </dgm:presLayoutVars>
      </dgm:prSet>
      <dgm:spPr/>
    </dgm:pt>
    <dgm:pt modelId="{06D0E3E5-4B2E-499B-8405-78933AB7F6E9}" type="pres">
      <dgm:prSet presAssocID="{650ED02A-5713-4A98-9BE6-58549100A1A7}" presName="sibTrans" presStyleCnt="0"/>
      <dgm:spPr/>
    </dgm:pt>
    <dgm:pt modelId="{8A9AE1D4-DE77-4024-B67B-7DD58E657A94}" type="pres">
      <dgm:prSet presAssocID="{8366FCB7-9908-45B0-B0E8-CFB8C330EA55}" presName="node" presStyleLbl="node1" presStyleIdx="12" presStyleCnt="22">
        <dgm:presLayoutVars>
          <dgm:bulletEnabled val="1"/>
        </dgm:presLayoutVars>
      </dgm:prSet>
      <dgm:spPr/>
    </dgm:pt>
    <dgm:pt modelId="{B2348581-6780-4B38-B77F-A0B818469585}" type="pres">
      <dgm:prSet presAssocID="{B4412F21-61E5-4FB5-9D67-49C6E96CCF23}" presName="sibTrans" presStyleCnt="0"/>
      <dgm:spPr/>
    </dgm:pt>
    <dgm:pt modelId="{09633E42-8BDF-46A9-B354-DE4A22CC562F}" type="pres">
      <dgm:prSet presAssocID="{9AE15221-01DC-477F-8058-449AA42B2A67}" presName="node" presStyleLbl="node1" presStyleIdx="13" presStyleCnt="22">
        <dgm:presLayoutVars>
          <dgm:bulletEnabled val="1"/>
        </dgm:presLayoutVars>
      </dgm:prSet>
      <dgm:spPr/>
    </dgm:pt>
    <dgm:pt modelId="{F25E2B0F-D3DB-4EA4-9E1D-3B90352989EF}" type="pres">
      <dgm:prSet presAssocID="{F0557002-BFA5-447D-92E7-93E9DC14CCE2}" presName="sibTrans" presStyleCnt="0"/>
      <dgm:spPr/>
    </dgm:pt>
    <dgm:pt modelId="{E76556CB-4821-48FF-9BE5-D976999FA7F2}" type="pres">
      <dgm:prSet presAssocID="{CFCF90F9-176D-4C3A-8056-FF185BDAA80E}" presName="node" presStyleLbl="node1" presStyleIdx="14" presStyleCnt="22">
        <dgm:presLayoutVars>
          <dgm:bulletEnabled val="1"/>
        </dgm:presLayoutVars>
      </dgm:prSet>
      <dgm:spPr/>
    </dgm:pt>
    <dgm:pt modelId="{56BD7C12-11AE-4D6B-9B7A-A11927DD676F}" type="pres">
      <dgm:prSet presAssocID="{C11DD5BE-168F-4697-B5B7-BCE7B8B44267}" presName="sibTrans" presStyleCnt="0"/>
      <dgm:spPr/>
    </dgm:pt>
    <dgm:pt modelId="{75282E64-13D9-4461-870E-FA431889E2DD}" type="pres">
      <dgm:prSet presAssocID="{21B1DF2D-8A5E-4552-9F84-00B1588E67B5}" presName="node" presStyleLbl="node1" presStyleIdx="15" presStyleCnt="22">
        <dgm:presLayoutVars>
          <dgm:bulletEnabled val="1"/>
        </dgm:presLayoutVars>
      </dgm:prSet>
      <dgm:spPr/>
    </dgm:pt>
    <dgm:pt modelId="{DAFD3DE7-403B-4978-BDEF-D26C3D7FB1E0}" type="pres">
      <dgm:prSet presAssocID="{42772ED9-F381-4D06-88D9-2ECDFD331C6D}" presName="sibTrans" presStyleCnt="0"/>
      <dgm:spPr/>
    </dgm:pt>
    <dgm:pt modelId="{8EDC4103-5388-491C-9414-E725824D20F3}" type="pres">
      <dgm:prSet presAssocID="{C7642DCB-FE71-414A-B024-D1483A89D76F}" presName="node" presStyleLbl="node1" presStyleIdx="16" presStyleCnt="22">
        <dgm:presLayoutVars>
          <dgm:bulletEnabled val="1"/>
        </dgm:presLayoutVars>
      </dgm:prSet>
      <dgm:spPr/>
    </dgm:pt>
    <dgm:pt modelId="{8889CA24-3438-4782-9903-26A7A6715822}" type="pres">
      <dgm:prSet presAssocID="{6E9C416D-5F39-43E9-AF91-F7D83890C9B6}" presName="sibTrans" presStyleCnt="0"/>
      <dgm:spPr/>
    </dgm:pt>
    <dgm:pt modelId="{893D265E-A1FC-4E86-81C4-6D83ED39410F}" type="pres">
      <dgm:prSet presAssocID="{D99FB3EC-CCC5-4B25-A43C-ED2E8BE0574E}" presName="node" presStyleLbl="node1" presStyleIdx="17" presStyleCnt="22">
        <dgm:presLayoutVars>
          <dgm:bulletEnabled val="1"/>
        </dgm:presLayoutVars>
      </dgm:prSet>
      <dgm:spPr/>
    </dgm:pt>
    <dgm:pt modelId="{2A3BDEC3-6C30-4D80-A076-BBEB1F2FE2BD}" type="pres">
      <dgm:prSet presAssocID="{183BFB2F-0FBD-48CF-A33A-581E54219136}" presName="sibTrans" presStyleCnt="0"/>
      <dgm:spPr/>
    </dgm:pt>
    <dgm:pt modelId="{A2DC2FEA-207E-4BC2-9ECC-93B7557EE47D}" type="pres">
      <dgm:prSet presAssocID="{F5DAB013-C605-4AE6-843F-B536FF57755C}" presName="node" presStyleLbl="node1" presStyleIdx="18" presStyleCnt="22">
        <dgm:presLayoutVars>
          <dgm:bulletEnabled val="1"/>
        </dgm:presLayoutVars>
      </dgm:prSet>
      <dgm:spPr/>
    </dgm:pt>
    <dgm:pt modelId="{E8E3A9D9-22DB-40E4-818A-D5E92D2D6AED}" type="pres">
      <dgm:prSet presAssocID="{7954AF24-A62B-4602-806F-5AFB50D8D7AC}" presName="sibTrans" presStyleCnt="0"/>
      <dgm:spPr/>
    </dgm:pt>
    <dgm:pt modelId="{35E8A555-7716-44FB-9218-AD730EE236D4}" type="pres">
      <dgm:prSet presAssocID="{4CCF4A48-27AF-42B3-B519-9DB02EDBCDF7}" presName="node" presStyleLbl="node1" presStyleIdx="19" presStyleCnt="22">
        <dgm:presLayoutVars>
          <dgm:bulletEnabled val="1"/>
        </dgm:presLayoutVars>
      </dgm:prSet>
      <dgm:spPr/>
    </dgm:pt>
    <dgm:pt modelId="{D5082ACE-4AF7-4729-B1DE-2F4D3ACF5E2C}" type="pres">
      <dgm:prSet presAssocID="{EDDB172B-2A99-4A96-8340-A5D8F6C24FA2}" presName="sibTrans" presStyleCnt="0"/>
      <dgm:spPr/>
    </dgm:pt>
    <dgm:pt modelId="{98CACAE6-CE1F-48AE-95A3-5CD43EECF903}" type="pres">
      <dgm:prSet presAssocID="{508C35C1-E2CE-4B99-B2A1-FE0B77541A29}" presName="node" presStyleLbl="node1" presStyleIdx="20" presStyleCnt="22">
        <dgm:presLayoutVars>
          <dgm:bulletEnabled val="1"/>
        </dgm:presLayoutVars>
      </dgm:prSet>
      <dgm:spPr/>
    </dgm:pt>
    <dgm:pt modelId="{E4FBEF10-6637-4771-8E9E-AE5171DC8784}" type="pres">
      <dgm:prSet presAssocID="{207FB392-F4EB-4C71-B0C1-F3FDAFF95304}" presName="sibTrans" presStyleCnt="0"/>
      <dgm:spPr/>
    </dgm:pt>
    <dgm:pt modelId="{376D1391-55E4-4E39-9A48-AB51524CFD44}" type="pres">
      <dgm:prSet presAssocID="{CC514495-A3E7-4F13-97AD-23D4352AB20B}" presName="node" presStyleLbl="node1" presStyleIdx="21" presStyleCnt="22">
        <dgm:presLayoutVars>
          <dgm:bulletEnabled val="1"/>
        </dgm:presLayoutVars>
      </dgm:prSet>
      <dgm:spPr/>
    </dgm:pt>
  </dgm:ptLst>
  <dgm:cxnLst>
    <dgm:cxn modelId="{B7648C0A-790F-41E2-8CB0-E41107BAED4E}" srcId="{5FC5A239-F28A-4B87-B0FC-245E7B17D2B2}" destId="{B66B67CA-8F63-4B5D-B761-B3A5D238F6E3}" srcOrd="7" destOrd="0" parTransId="{CD737551-2F28-41BD-9BD0-93589B9801BD}" sibTransId="{7D5A62F5-BBEB-4840-872A-C299715BEE97}"/>
    <dgm:cxn modelId="{CBFC421B-E5CA-41D1-83DD-C9A378F2C70E}" srcId="{5FC5A239-F28A-4B87-B0FC-245E7B17D2B2}" destId="{463BF3A6-446D-48E1-89AA-E0F2D86DA0E3}" srcOrd="3" destOrd="0" parTransId="{3B49E2A1-1373-46C0-89CA-3AF30B831878}" sibTransId="{44529BAD-8FC1-4BC3-A193-3E07E8CEB8B7}"/>
    <dgm:cxn modelId="{4E0FB81B-D000-473E-B637-D9BA64FA6381}" srcId="{5FC5A239-F28A-4B87-B0FC-245E7B17D2B2}" destId="{23A5E6C3-5919-4B1B-910B-039FE5B6FC28}" srcOrd="0" destOrd="0" parTransId="{9DD9A1A1-4468-48C6-B263-08884D8096F5}" sibTransId="{4E9D7D65-C25A-4C26-A24F-06A099D56C7A}"/>
    <dgm:cxn modelId="{7ADBEB1D-86C5-46C5-88A7-2474612BD3B2}" type="presOf" srcId="{D99FB3EC-CCC5-4B25-A43C-ED2E8BE0574E}" destId="{893D265E-A1FC-4E86-81C4-6D83ED39410F}" srcOrd="0" destOrd="0" presId="urn:microsoft.com/office/officeart/2005/8/layout/default"/>
    <dgm:cxn modelId="{74D7E51F-0257-4CEF-8E8E-08E534642B49}" type="presOf" srcId="{4CCF4A48-27AF-42B3-B519-9DB02EDBCDF7}" destId="{35E8A555-7716-44FB-9218-AD730EE236D4}" srcOrd="0" destOrd="0" presId="urn:microsoft.com/office/officeart/2005/8/layout/default"/>
    <dgm:cxn modelId="{55F16C22-1B66-4FD1-90B3-BBC31E66CE82}" srcId="{5FC5A239-F28A-4B87-B0FC-245E7B17D2B2}" destId="{D6219C49-9C73-4355-929E-BB5E9C6DF490}" srcOrd="6" destOrd="0" parTransId="{27F2CD16-5E75-49D1-80FE-601035BC8016}" sibTransId="{A4DC7BDB-6CFC-46C0-9447-67AFB7AB231E}"/>
    <dgm:cxn modelId="{38BF6E26-789B-4075-8DDC-C28DA1184BAE}" srcId="{5FC5A239-F28A-4B87-B0FC-245E7B17D2B2}" destId="{99B52626-7117-4F5C-AEB2-879EB156E93D}" srcOrd="9" destOrd="0" parTransId="{11B0287F-AA51-4A96-870F-93A273A462DB}" sibTransId="{3C880CE3-DA4D-4BA8-BD6C-6F241971DF37}"/>
    <dgm:cxn modelId="{95CBA85D-A390-4FDB-8A4E-6616605F484B}" srcId="{5FC5A239-F28A-4B87-B0FC-245E7B17D2B2}" destId="{35EB4497-3002-4FB5-9593-E64C63CA9124}" srcOrd="4" destOrd="0" parTransId="{554634B1-F793-4373-AA82-CADAA2B2C956}" sibTransId="{8E490235-42BD-464E-A9B2-8251D0E8C1D8}"/>
    <dgm:cxn modelId="{DF27BC44-F7CC-4554-ACFC-BDC98B61ED4A}" srcId="{5FC5A239-F28A-4B87-B0FC-245E7B17D2B2}" destId="{4CCF4A48-27AF-42B3-B519-9DB02EDBCDF7}" srcOrd="19" destOrd="0" parTransId="{9B4C14F1-6703-4CD4-AA49-34BDA00E3822}" sibTransId="{EDDB172B-2A99-4A96-8340-A5D8F6C24FA2}"/>
    <dgm:cxn modelId="{2A3C2448-65E2-45A4-B1E1-3C6A80399833}" type="presOf" srcId="{54213EEA-AA23-47C8-A1FF-676BB0DF87E0}" destId="{E92B3A6E-2FBD-4EF8-9ADF-BBEFEE3DA3D3}" srcOrd="0" destOrd="0" presId="urn:microsoft.com/office/officeart/2005/8/layout/default"/>
    <dgm:cxn modelId="{19EA0569-20A0-41D8-AA04-3188690AB834}" srcId="{5FC5A239-F28A-4B87-B0FC-245E7B17D2B2}" destId="{54213EEA-AA23-47C8-A1FF-676BB0DF87E0}" srcOrd="11" destOrd="0" parTransId="{7154943A-D0DC-4ED3-BFEA-C7AE3BCE027B}" sibTransId="{650ED02A-5713-4A98-9BE6-58549100A1A7}"/>
    <dgm:cxn modelId="{0FC99969-9F9D-489E-B522-A93B4FC0525E}" type="presOf" srcId="{463BF3A6-446D-48E1-89AA-E0F2D86DA0E3}" destId="{AE69B9B5-3903-4ED8-9780-5E49B26E5634}" srcOrd="0" destOrd="0" presId="urn:microsoft.com/office/officeart/2005/8/layout/default"/>
    <dgm:cxn modelId="{7ACA2C51-1D4D-4972-AA11-407E9393A920}" type="presOf" srcId="{909792F6-F33C-46A8-8A8A-17C6650E8328}" destId="{90D7D148-0687-45F4-9EE6-CC66B9752B67}" srcOrd="0" destOrd="0" presId="urn:microsoft.com/office/officeart/2005/8/layout/default"/>
    <dgm:cxn modelId="{BB8CFC72-6FAE-4E96-BC3D-8E9745E5EC3C}" srcId="{5FC5A239-F28A-4B87-B0FC-245E7B17D2B2}" destId="{CC514495-A3E7-4F13-97AD-23D4352AB20B}" srcOrd="21" destOrd="0" parTransId="{EBAC6DCD-F0DB-4797-BF86-948EA0CDF4E5}" sibTransId="{E977343B-9711-4765-A290-16DCE87D5B48}"/>
    <dgm:cxn modelId="{973C8153-C770-4385-B604-0DA43C024B43}" srcId="{5FC5A239-F28A-4B87-B0FC-245E7B17D2B2}" destId="{D99FB3EC-CCC5-4B25-A43C-ED2E8BE0574E}" srcOrd="17" destOrd="0" parTransId="{7DCAEACD-D137-43AA-B971-462797D753C6}" sibTransId="{183BFB2F-0FBD-48CF-A33A-581E54219136}"/>
    <dgm:cxn modelId="{F1079574-FD3F-4726-AC00-C53559A1461C}" srcId="{5FC5A239-F28A-4B87-B0FC-245E7B17D2B2}" destId="{CFCF90F9-176D-4C3A-8056-FF185BDAA80E}" srcOrd="14" destOrd="0" parTransId="{362170D3-E7B3-46D2-A643-AC4393E96BE7}" sibTransId="{C11DD5BE-168F-4697-B5B7-BCE7B8B44267}"/>
    <dgm:cxn modelId="{E7EFCD76-5EF6-4DE8-923D-E71CA823B3EB}" type="presOf" srcId="{508C35C1-E2CE-4B99-B2A1-FE0B77541A29}" destId="{98CACAE6-CE1F-48AE-95A3-5CD43EECF903}" srcOrd="0" destOrd="0" presId="urn:microsoft.com/office/officeart/2005/8/layout/default"/>
    <dgm:cxn modelId="{2DDA327F-DF86-46A6-BF72-72AA6CF553B1}" type="presOf" srcId="{D6219C49-9C73-4355-929E-BB5E9C6DF490}" destId="{C4909E6B-6A31-4535-AA18-9997686EE8AA}" srcOrd="0" destOrd="0" presId="urn:microsoft.com/office/officeart/2005/8/layout/default"/>
    <dgm:cxn modelId="{0395B481-4224-480E-836D-7631BEED9BD1}" type="presOf" srcId="{CC514495-A3E7-4F13-97AD-23D4352AB20B}" destId="{376D1391-55E4-4E39-9A48-AB51524CFD44}" srcOrd="0" destOrd="0" presId="urn:microsoft.com/office/officeart/2005/8/layout/default"/>
    <dgm:cxn modelId="{7A86A086-9307-4315-BD40-7D35A2F67F69}" srcId="{5FC5A239-F28A-4B87-B0FC-245E7B17D2B2}" destId="{68CF8890-2B1A-463B-A118-9E10C5BAACD9}" srcOrd="8" destOrd="0" parTransId="{E7C4E2B4-D12C-47F2-8C40-953C025D15A8}" sibTransId="{06751D6B-65BD-4154-B46C-00D68C1ED784}"/>
    <dgm:cxn modelId="{ADF04D8A-340F-4555-B640-64C348EBFC73}" type="presOf" srcId="{99B52626-7117-4F5C-AEB2-879EB156E93D}" destId="{91AE8CF6-E74E-4DF9-8D87-21091F68ECEE}" srcOrd="0" destOrd="0" presId="urn:microsoft.com/office/officeart/2005/8/layout/default"/>
    <dgm:cxn modelId="{A8C3028B-3272-4E07-AECE-36405E1EFFA6}" srcId="{5FC5A239-F28A-4B87-B0FC-245E7B17D2B2}" destId="{C7642DCB-FE71-414A-B024-D1483A89D76F}" srcOrd="16" destOrd="0" parTransId="{52BC3A88-096D-40A6-959D-4075B1ECCA45}" sibTransId="{6E9C416D-5F39-43E9-AF91-F7D83890C9B6}"/>
    <dgm:cxn modelId="{17346C92-BFB7-4E45-B681-C24CCDB10F6C}" srcId="{5FC5A239-F28A-4B87-B0FC-245E7B17D2B2}" destId="{506F3A05-FB54-4A0A-B13B-1ACFDDC1BF97}" srcOrd="1" destOrd="0" parTransId="{7F4C7066-341A-4766-A7FB-5DAB40C8909B}" sibTransId="{02858A59-8A03-4720-8FDF-6877D293C3BC}"/>
    <dgm:cxn modelId="{C853359C-EDAC-41A1-A5D1-C250DC13643A}" srcId="{5FC5A239-F28A-4B87-B0FC-245E7B17D2B2}" destId="{21B1DF2D-8A5E-4552-9F84-00B1588E67B5}" srcOrd="15" destOrd="0" parTransId="{543D9507-80AE-440F-BD36-E789EC90B621}" sibTransId="{42772ED9-F381-4D06-88D9-2ECDFD331C6D}"/>
    <dgm:cxn modelId="{5C9AAEA4-C79B-476E-87CD-594C7A244B07}" type="presOf" srcId="{D73A68BE-5BAC-4D67-A37A-78BE29D95975}" destId="{9919D3F9-0C3C-48F4-913B-AD07E3EE855F}" srcOrd="0" destOrd="0" presId="urn:microsoft.com/office/officeart/2005/8/layout/default"/>
    <dgm:cxn modelId="{9AD607AA-64E2-4BAB-ABD4-6C737530C907}" srcId="{5FC5A239-F28A-4B87-B0FC-245E7B17D2B2}" destId="{D73A68BE-5BAC-4D67-A37A-78BE29D95975}" srcOrd="10" destOrd="0" parTransId="{5AAB42CD-2748-4CEA-AC9A-4500A90D2178}" sibTransId="{24A173E3-1ABF-4006-8F32-C0DA405A80BA}"/>
    <dgm:cxn modelId="{5F9158AA-5999-479C-B09D-07A2743A237C}" srcId="{5FC5A239-F28A-4B87-B0FC-245E7B17D2B2}" destId="{9AE15221-01DC-477F-8058-449AA42B2A67}" srcOrd="13" destOrd="0" parTransId="{3D71CE1B-955F-4150-8B1B-796EFF6728F9}" sibTransId="{F0557002-BFA5-447D-92E7-93E9DC14CCE2}"/>
    <dgm:cxn modelId="{B28EA2AA-C7D1-42EB-BFF4-C7790EF335A8}" type="presOf" srcId="{68CF8890-2B1A-463B-A118-9E10C5BAACD9}" destId="{B5FD4675-1BB7-4F93-B40B-A1BC16D465DA}" srcOrd="0" destOrd="0" presId="urn:microsoft.com/office/officeart/2005/8/layout/default"/>
    <dgm:cxn modelId="{DBD47CB4-7869-4A5A-8722-4CEF90D49C2F}" type="presOf" srcId="{B66B67CA-8F63-4B5D-B761-B3A5D238F6E3}" destId="{F290706C-CA8C-47DA-814C-8A470B08BBE0}" srcOrd="0" destOrd="0" presId="urn:microsoft.com/office/officeart/2005/8/layout/default"/>
    <dgm:cxn modelId="{9E0327C1-C14A-4061-8225-ACEB9C0D512C}" srcId="{5FC5A239-F28A-4B87-B0FC-245E7B17D2B2}" destId="{909792F6-F33C-46A8-8A8A-17C6650E8328}" srcOrd="2" destOrd="0" parTransId="{94B8C7AF-B1F2-4C78-985D-33E56C654C29}" sibTransId="{DC6FE5B8-A771-4DA7-BA7E-98F2E97EA7E7}"/>
    <dgm:cxn modelId="{CA35EFC2-E992-4F91-9014-5350E130E6A3}" type="presOf" srcId="{506F3A05-FB54-4A0A-B13B-1ACFDDC1BF97}" destId="{6BFF4409-2CC6-44AE-BC40-E8335E42F62B}" srcOrd="0" destOrd="0" presId="urn:microsoft.com/office/officeart/2005/8/layout/default"/>
    <dgm:cxn modelId="{20AB42C5-16D6-43EC-8071-053DBA1A916A}" type="presOf" srcId="{21B1DF2D-8A5E-4552-9F84-00B1588E67B5}" destId="{75282E64-13D9-4461-870E-FA431889E2DD}" srcOrd="0" destOrd="0" presId="urn:microsoft.com/office/officeart/2005/8/layout/default"/>
    <dgm:cxn modelId="{60A640C9-982A-42FF-A52B-B0CAC597583B}" srcId="{5FC5A239-F28A-4B87-B0FC-245E7B17D2B2}" destId="{508C35C1-E2CE-4B99-B2A1-FE0B77541A29}" srcOrd="20" destOrd="0" parTransId="{E0DAA6B7-82B2-4688-AF2C-6E5FA2123420}" sibTransId="{207FB392-F4EB-4C71-B0C1-F3FDAFF95304}"/>
    <dgm:cxn modelId="{929510CB-4BC6-4186-96A9-DE64DDB12CC9}" srcId="{5FC5A239-F28A-4B87-B0FC-245E7B17D2B2}" destId="{DF317B28-66F2-413A-AF19-93D1E28C12DB}" srcOrd="5" destOrd="0" parTransId="{456513B9-9A81-4A4F-B8DC-BBF589A4A79E}" sibTransId="{6B2F67FC-6896-4FB5-BC95-BEF26A0A7678}"/>
    <dgm:cxn modelId="{A15BAACD-E21C-44B3-84A3-25FF809CDF3A}" type="presOf" srcId="{35EB4497-3002-4FB5-9593-E64C63CA9124}" destId="{CD4DCD9E-FC16-495C-848F-B616DA20FE5D}" srcOrd="0" destOrd="0" presId="urn:microsoft.com/office/officeart/2005/8/layout/default"/>
    <dgm:cxn modelId="{E4F862D0-A47B-4A2C-B5DC-96AAE553D62C}" srcId="{5FC5A239-F28A-4B87-B0FC-245E7B17D2B2}" destId="{8366FCB7-9908-45B0-B0E8-CFB8C330EA55}" srcOrd="12" destOrd="0" parTransId="{ED8E893C-D03A-45A6-875B-6D97EF7C9F28}" sibTransId="{B4412F21-61E5-4FB5-9D67-49C6E96CCF23}"/>
    <dgm:cxn modelId="{5A9109D1-1E6D-451B-921B-DFBE35BC5929}" type="presOf" srcId="{5FC5A239-F28A-4B87-B0FC-245E7B17D2B2}" destId="{F28B3A42-D950-4F99-B925-C62E9FF4800C}" srcOrd="0" destOrd="0" presId="urn:microsoft.com/office/officeart/2005/8/layout/default"/>
    <dgm:cxn modelId="{D3F31DD3-3FAD-4838-801D-125717E38B1B}" type="presOf" srcId="{C7642DCB-FE71-414A-B024-D1483A89D76F}" destId="{8EDC4103-5388-491C-9414-E725824D20F3}" srcOrd="0" destOrd="0" presId="urn:microsoft.com/office/officeart/2005/8/layout/default"/>
    <dgm:cxn modelId="{4F989BD4-AAD8-4103-9DB0-C3F287A84D8A}" type="presOf" srcId="{F5DAB013-C605-4AE6-843F-B536FF57755C}" destId="{A2DC2FEA-207E-4BC2-9ECC-93B7557EE47D}" srcOrd="0" destOrd="0" presId="urn:microsoft.com/office/officeart/2005/8/layout/default"/>
    <dgm:cxn modelId="{D97383D5-BC28-4057-AC0A-5C28132FBE80}" type="presOf" srcId="{23A5E6C3-5919-4B1B-910B-039FE5B6FC28}" destId="{3E59A1FB-5F66-4D83-B0CE-39771ABBD5E3}" srcOrd="0" destOrd="0" presId="urn:microsoft.com/office/officeart/2005/8/layout/default"/>
    <dgm:cxn modelId="{CE1B11E0-0B64-4C72-B1BC-6326EC7B9042}" type="presOf" srcId="{9AE15221-01DC-477F-8058-449AA42B2A67}" destId="{09633E42-8BDF-46A9-B354-DE4A22CC562F}" srcOrd="0" destOrd="0" presId="urn:microsoft.com/office/officeart/2005/8/layout/default"/>
    <dgm:cxn modelId="{3F296BE3-8CF8-4E5F-A85F-B3EECB35875A}" srcId="{5FC5A239-F28A-4B87-B0FC-245E7B17D2B2}" destId="{F5DAB013-C605-4AE6-843F-B536FF57755C}" srcOrd="18" destOrd="0" parTransId="{F3368032-16B4-4A49-8CD6-0C789CF29121}" sibTransId="{7954AF24-A62B-4602-806F-5AFB50D8D7AC}"/>
    <dgm:cxn modelId="{8678BAEE-3BEF-4F9F-BB58-B1F57EDFB276}" type="presOf" srcId="{DF317B28-66F2-413A-AF19-93D1E28C12DB}" destId="{51952AD5-EACF-4999-8725-A73E2B776C2A}" srcOrd="0" destOrd="0" presId="urn:microsoft.com/office/officeart/2005/8/layout/default"/>
    <dgm:cxn modelId="{2EF64AF6-7B03-4B83-AA8E-0F0DC8CCBDD5}" type="presOf" srcId="{8366FCB7-9908-45B0-B0E8-CFB8C330EA55}" destId="{8A9AE1D4-DE77-4024-B67B-7DD58E657A94}" srcOrd="0" destOrd="0" presId="urn:microsoft.com/office/officeart/2005/8/layout/default"/>
    <dgm:cxn modelId="{44B79DFA-9092-44BA-A7C6-829281527750}" type="presOf" srcId="{CFCF90F9-176D-4C3A-8056-FF185BDAA80E}" destId="{E76556CB-4821-48FF-9BE5-D976999FA7F2}" srcOrd="0" destOrd="0" presId="urn:microsoft.com/office/officeart/2005/8/layout/default"/>
    <dgm:cxn modelId="{60B34F5A-9FFE-43AE-BF07-1BF65E394AB6}" type="presParOf" srcId="{F28B3A42-D950-4F99-B925-C62E9FF4800C}" destId="{3E59A1FB-5F66-4D83-B0CE-39771ABBD5E3}" srcOrd="0" destOrd="0" presId="urn:microsoft.com/office/officeart/2005/8/layout/default"/>
    <dgm:cxn modelId="{8B2AFF96-33BA-4414-BDAF-2AE24E5F3C92}" type="presParOf" srcId="{F28B3A42-D950-4F99-B925-C62E9FF4800C}" destId="{5ACC0091-58AF-43D6-926E-229B7A4C71F4}" srcOrd="1" destOrd="0" presId="urn:microsoft.com/office/officeart/2005/8/layout/default"/>
    <dgm:cxn modelId="{DC1AF550-EC8E-4B8F-8301-27C268045D0A}" type="presParOf" srcId="{F28B3A42-D950-4F99-B925-C62E9FF4800C}" destId="{6BFF4409-2CC6-44AE-BC40-E8335E42F62B}" srcOrd="2" destOrd="0" presId="urn:microsoft.com/office/officeart/2005/8/layout/default"/>
    <dgm:cxn modelId="{36BAB986-DAB8-4C74-A833-E5102A7CA93E}" type="presParOf" srcId="{F28B3A42-D950-4F99-B925-C62E9FF4800C}" destId="{73F96CEC-8D36-49D8-B427-9A73C3144F06}" srcOrd="3" destOrd="0" presId="urn:microsoft.com/office/officeart/2005/8/layout/default"/>
    <dgm:cxn modelId="{171D13A4-7BEE-44A8-AB9A-FDBD6A0ECA56}" type="presParOf" srcId="{F28B3A42-D950-4F99-B925-C62E9FF4800C}" destId="{90D7D148-0687-45F4-9EE6-CC66B9752B67}" srcOrd="4" destOrd="0" presId="urn:microsoft.com/office/officeart/2005/8/layout/default"/>
    <dgm:cxn modelId="{911941B2-486E-4A0E-B1ED-CF098027A28F}" type="presParOf" srcId="{F28B3A42-D950-4F99-B925-C62E9FF4800C}" destId="{DA7C6F7A-AABC-485B-BF20-6C4AF31FC4A1}" srcOrd="5" destOrd="0" presId="urn:microsoft.com/office/officeart/2005/8/layout/default"/>
    <dgm:cxn modelId="{3E68BB1D-CDF1-4482-9289-8A38397999B5}" type="presParOf" srcId="{F28B3A42-D950-4F99-B925-C62E9FF4800C}" destId="{AE69B9B5-3903-4ED8-9780-5E49B26E5634}" srcOrd="6" destOrd="0" presId="urn:microsoft.com/office/officeart/2005/8/layout/default"/>
    <dgm:cxn modelId="{A552109C-F56F-4E7B-ACEE-2548195BC991}" type="presParOf" srcId="{F28B3A42-D950-4F99-B925-C62E9FF4800C}" destId="{E06A8EA5-7E6D-4C34-A7E6-AD92F168640B}" srcOrd="7" destOrd="0" presId="urn:microsoft.com/office/officeart/2005/8/layout/default"/>
    <dgm:cxn modelId="{A3FBB3CF-C084-4C73-9CBC-752884EE3D46}" type="presParOf" srcId="{F28B3A42-D950-4F99-B925-C62E9FF4800C}" destId="{CD4DCD9E-FC16-495C-848F-B616DA20FE5D}" srcOrd="8" destOrd="0" presId="urn:microsoft.com/office/officeart/2005/8/layout/default"/>
    <dgm:cxn modelId="{2133BCA1-49A8-4805-9E32-FAD7DE4BC08A}" type="presParOf" srcId="{F28B3A42-D950-4F99-B925-C62E9FF4800C}" destId="{B08F5601-DE25-4568-B0CA-0A931238E38C}" srcOrd="9" destOrd="0" presId="urn:microsoft.com/office/officeart/2005/8/layout/default"/>
    <dgm:cxn modelId="{CFD9E885-FE56-4C22-8754-491535DA14CC}" type="presParOf" srcId="{F28B3A42-D950-4F99-B925-C62E9FF4800C}" destId="{51952AD5-EACF-4999-8725-A73E2B776C2A}" srcOrd="10" destOrd="0" presId="urn:microsoft.com/office/officeart/2005/8/layout/default"/>
    <dgm:cxn modelId="{83DBBE15-81CF-46E1-A7AC-2A5E9C86949C}" type="presParOf" srcId="{F28B3A42-D950-4F99-B925-C62E9FF4800C}" destId="{76C5D8A3-A028-4A9D-8702-4A8399833126}" srcOrd="11" destOrd="0" presId="urn:microsoft.com/office/officeart/2005/8/layout/default"/>
    <dgm:cxn modelId="{7B082520-0BAD-4C91-B9A4-C8E80B7BA26E}" type="presParOf" srcId="{F28B3A42-D950-4F99-B925-C62E9FF4800C}" destId="{C4909E6B-6A31-4535-AA18-9997686EE8AA}" srcOrd="12" destOrd="0" presId="urn:microsoft.com/office/officeart/2005/8/layout/default"/>
    <dgm:cxn modelId="{1148D357-4C28-4BF3-B04F-2A20182EA11D}" type="presParOf" srcId="{F28B3A42-D950-4F99-B925-C62E9FF4800C}" destId="{C250DBDE-FB83-4C0C-9400-70843A9E14EC}" srcOrd="13" destOrd="0" presId="urn:microsoft.com/office/officeart/2005/8/layout/default"/>
    <dgm:cxn modelId="{9E313599-CAE7-401C-B158-9526EB3617E9}" type="presParOf" srcId="{F28B3A42-D950-4F99-B925-C62E9FF4800C}" destId="{F290706C-CA8C-47DA-814C-8A470B08BBE0}" srcOrd="14" destOrd="0" presId="urn:microsoft.com/office/officeart/2005/8/layout/default"/>
    <dgm:cxn modelId="{83A3A89D-A293-4325-8A86-16A3FE8AFDAB}" type="presParOf" srcId="{F28B3A42-D950-4F99-B925-C62E9FF4800C}" destId="{E890A876-D64C-4AE1-B157-08D70EAED82D}" srcOrd="15" destOrd="0" presId="urn:microsoft.com/office/officeart/2005/8/layout/default"/>
    <dgm:cxn modelId="{706F8093-D45E-42A8-8A10-1B3CB6EDB348}" type="presParOf" srcId="{F28B3A42-D950-4F99-B925-C62E9FF4800C}" destId="{B5FD4675-1BB7-4F93-B40B-A1BC16D465DA}" srcOrd="16" destOrd="0" presId="urn:microsoft.com/office/officeart/2005/8/layout/default"/>
    <dgm:cxn modelId="{E403507F-AA13-4F09-9603-D3CC2A9E9ABB}" type="presParOf" srcId="{F28B3A42-D950-4F99-B925-C62E9FF4800C}" destId="{11AF80F5-FFEA-4DFA-ADC3-D0AAAA168286}" srcOrd="17" destOrd="0" presId="urn:microsoft.com/office/officeart/2005/8/layout/default"/>
    <dgm:cxn modelId="{49FBE0C9-5BA7-4F74-AE0E-67FE6918C377}" type="presParOf" srcId="{F28B3A42-D950-4F99-B925-C62E9FF4800C}" destId="{91AE8CF6-E74E-4DF9-8D87-21091F68ECEE}" srcOrd="18" destOrd="0" presId="urn:microsoft.com/office/officeart/2005/8/layout/default"/>
    <dgm:cxn modelId="{F14D0011-8AE3-4031-B994-6B14F0259CF7}" type="presParOf" srcId="{F28B3A42-D950-4F99-B925-C62E9FF4800C}" destId="{4E10EC38-313C-4E39-B7A0-1AA89F84B4AE}" srcOrd="19" destOrd="0" presId="urn:microsoft.com/office/officeart/2005/8/layout/default"/>
    <dgm:cxn modelId="{0F0F072E-8A51-47E9-932D-78E2C741BB4B}" type="presParOf" srcId="{F28B3A42-D950-4F99-B925-C62E9FF4800C}" destId="{9919D3F9-0C3C-48F4-913B-AD07E3EE855F}" srcOrd="20" destOrd="0" presId="urn:microsoft.com/office/officeart/2005/8/layout/default"/>
    <dgm:cxn modelId="{76BFED44-324B-407D-B7BC-2A003B675D4C}" type="presParOf" srcId="{F28B3A42-D950-4F99-B925-C62E9FF4800C}" destId="{6420A8E0-E226-4FC3-8698-576B54D662C3}" srcOrd="21" destOrd="0" presId="urn:microsoft.com/office/officeart/2005/8/layout/default"/>
    <dgm:cxn modelId="{5D997765-39E8-4594-83D4-D34CBFBE7531}" type="presParOf" srcId="{F28B3A42-D950-4F99-B925-C62E9FF4800C}" destId="{E92B3A6E-2FBD-4EF8-9ADF-BBEFEE3DA3D3}" srcOrd="22" destOrd="0" presId="urn:microsoft.com/office/officeart/2005/8/layout/default"/>
    <dgm:cxn modelId="{3F06AF18-E1DA-4BEF-8238-7F51009EDCC2}" type="presParOf" srcId="{F28B3A42-D950-4F99-B925-C62E9FF4800C}" destId="{06D0E3E5-4B2E-499B-8405-78933AB7F6E9}" srcOrd="23" destOrd="0" presId="urn:microsoft.com/office/officeart/2005/8/layout/default"/>
    <dgm:cxn modelId="{87E4E2E5-3F73-453B-8041-DCDED3B39079}" type="presParOf" srcId="{F28B3A42-D950-4F99-B925-C62E9FF4800C}" destId="{8A9AE1D4-DE77-4024-B67B-7DD58E657A94}" srcOrd="24" destOrd="0" presId="urn:microsoft.com/office/officeart/2005/8/layout/default"/>
    <dgm:cxn modelId="{8C3CF8E1-478F-4823-A8C6-B6B59D38F452}" type="presParOf" srcId="{F28B3A42-D950-4F99-B925-C62E9FF4800C}" destId="{B2348581-6780-4B38-B77F-A0B818469585}" srcOrd="25" destOrd="0" presId="urn:microsoft.com/office/officeart/2005/8/layout/default"/>
    <dgm:cxn modelId="{D6BE0CF7-5DDD-477F-A603-89333DDBF871}" type="presParOf" srcId="{F28B3A42-D950-4F99-B925-C62E9FF4800C}" destId="{09633E42-8BDF-46A9-B354-DE4A22CC562F}" srcOrd="26" destOrd="0" presId="urn:microsoft.com/office/officeart/2005/8/layout/default"/>
    <dgm:cxn modelId="{8BD90AF2-AC5F-4F10-A14C-1DA4681AA894}" type="presParOf" srcId="{F28B3A42-D950-4F99-B925-C62E9FF4800C}" destId="{F25E2B0F-D3DB-4EA4-9E1D-3B90352989EF}" srcOrd="27" destOrd="0" presId="urn:microsoft.com/office/officeart/2005/8/layout/default"/>
    <dgm:cxn modelId="{C22FB50D-3293-4092-94AB-54577DE70CED}" type="presParOf" srcId="{F28B3A42-D950-4F99-B925-C62E9FF4800C}" destId="{E76556CB-4821-48FF-9BE5-D976999FA7F2}" srcOrd="28" destOrd="0" presId="urn:microsoft.com/office/officeart/2005/8/layout/default"/>
    <dgm:cxn modelId="{D457E251-95DD-4C3A-8948-E4EF7DB8F6D8}" type="presParOf" srcId="{F28B3A42-D950-4F99-B925-C62E9FF4800C}" destId="{56BD7C12-11AE-4D6B-9B7A-A11927DD676F}" srcOrd="29" destOrd="0" presId="urn:microsoft.com/office/officeart/2005/8/layout/default"/>
    <dgm:cxn modelId="{2BABA5D7-3525-4F11-BBB7-FAF5C5673C85}" type="presParOf" srcId="{F28B3A42-D950-4F99-B925-C62E9FF4800C}" destId="{75282E64-13D9-4461-870E-FA431889E2DD}" srcOrd="30" destOrd="0" presId="urn:microsoft.com/office/officeart/2005/8/layout/default"/>
    <dgm:cxn modelId="{9D8830F5-5C7B-4C8C-82A0-14FCE99F9D79}" type="presParOf" srcId="{F28B3A42-D950-4F99-B925-C62E9FF4800C}" destId="{DAFD3DE7-403B-4978-BDEF-D26C3D7FB1E0}" srcOrd="31" destOrd="0" presId="urn:microsoft.com/office/officeart/2005/8/layout/default"/>
    <dgm:cxn modelId="{660AD579-8ABD-4FEC-B53E-FEBFCEE65648}" type="presParOf" srcId="{F28B3A42-D950-4F99-B925-C62E9FF4800C}" destId="{8EDC4103-5388-491C-9414-E725824D20F3}" srcOrd="32" destOrd="0" presId="urn:microsoft.com/office/officeart/2005/8/layout/default"/>
    <dgm:cxn modelId="{2FB3E593-D885-446D-98CA-BFC101632F83}" type="presParOf" srcId="{F28B3A42-D950-4F99-B925-C62E9FF4800C}" destId="{8889CA24-3438-4782-9903-26A7A6715822}" srcOrd="33" destOrd="0" presId="urn:microsoft.com/office/officeart/2005/8/layout/default"/>
    <dgm:cxn modelId="{C3815841-63CC-4884-86F8-C15E5AB6D1C4}" type="presParOf" srcId="{F28B3A42-D950-4F99-B925-C62E9FF4800C}" destId="{893D265E-A1FC-4E86-81C4-6D83ED39410F}" srcOrd="34" destOrd="0" presId="urn:microsoft.com/office/officeart/2005/8/layout/default"/>
    <dgm:cxn modelId="{0511A194-FFD3-4528-9234-3B7F4A61A82A}" type="presParOf" srcId="{F28B3A42-D950-4F99-B925-C62E9FF4800C}" destId="{2A3BDEC3-6C30-4D80-A076-BBEB1F2FE2BD}" srcOrd="35" destOrd="0" presId="urn:microsoft.com/office/officeart/2005/8/layout/default"/>
    <dgm:cxn modelId="{67F605B2-B24C-4458-B4F7-FF6430864944}" type="presParOf" srcId="{F28B3A42-D950-4F99-B925-C62E9FF4800C}" destId="{A2DC2FEA-207E-4BC2-9ECC-93B7557EE47D}" srcOrd="36" destOrd="0" presId="urn:microsoft.com/office/officeart/2005/8/layout/default"/>
    <dgm:cxn modelId="{49560AFF-482B-410F-8D11-3CE203DC6C7E}" type="presParOf" srcId="{F28B3A42-D950-4F99-B925-C62E9FF4800C}" destId="{E8E3A9D9-22DB-40E4-818A-D5E92D2D6AED}" srcOrd="37" destOrd="0" presId="urn:microsoft.com/office/officeart/2005/8/layout/default"/>
    <dgm:cxn modelId="{C0B8B52C-7184-4587-B094-F15A45DFC92A}" type="presParOf" srcId="{F28B3A42-D950-4F99-B925-C62E9FF4800C}" destId="{35E8A555-7716-44FB-9218-AD730EE236D4}" srcOrd="38" destOrd="0" presId="urn:microsoft.com/office/officeart/2005/8/layout/default"/>
    <dgm:cxn modelId="{FE75CA1F-1BF8-41D3-BC51-0749817A38D9}" type="presParOf" srcId="{F28B3A42-D950-4F99-B925-C62E9FF4800C}" destId="{D5082ACE-4AF7-4729-B1DE-2F4D3ACF5E2C}" srcOrd="39" destOrd="0" presId="urn:microsoft.com/office/officeart/2005/8/layout/default"/>
    <dgm:cxn modelId="{7C22A098-80CA-4BBF-93FE-4614671D60BB}" type="presParOf" srcId="{F28B3A42-D950-4F99-B925-C62E9FF4800C}" destId="{98CACAE6-CE1F-48AE-95A3-5CD43EECF903}" srcOrd="40" destOrd="0" presId="urn:microsoft.com/office/officeart/2005/8/layout/default"/>
    <dgm:cxn modelId="{6B55E9EF-F792-4C92-822E-FDFAE95067EA}" type="presParOf" srcId="{F28B3A42-D950-4F99-B925-C62E9FF4800C}" destId="{E4FBEF10-6637-4771-8E9E-AE5171DC8784}" srcOrd="41" destOrd="0" presId="urn:microsoft.com/office/officeart/2005/8/layout/default"/>
    <dgm:cxn modelId="{186A56F4-AEF8-43B7-9E2E-4CB96BCF3634}" type="presParOf" srcId="{F28B3A42-D950-4F99-B925-C62E9FF4800C}" destId="{376D1391-55E4-4E39-9A48-AB51524CFD44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58DF3-AA21-4FEA-9A03-534FFE981A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F530E-451F-4BAB-B1B9-8AF289B83CC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We have used k-neighbor classifier</a:t>
          </a:r>
        </a:p>
      </dgm:t>
    </dgm:pt>
    <dgm:pt modelId="{49F8DD4A-D2C0-4FCE-9BE2-9BF483D07B74}" type="parTrans" cxnId="{5C987D70-6471-4F84-A293-74DE2C0F2FEC}">
      <dgm:prSet/>
      <dgm:spPr/>
      <dgm:t>
        <a:bodyPr/>
        <a:lstStyle/>
        <a:p>
          <a:endParaRPr lang="en-US"/>
        </a:p>
      </dgm:t>
    </dgm:pt>
    <dgm:pt modelId="{C3DAC15F-27B2-4298-825D-FB2BF6F16E20}" type="sibTrans" cxnId="{5C987D70-6471-4F84-A293-74DE2C0F2FEC}">
      <dgm:prSet/>
      <dgm:spPr/>
      <dgm:t>
        <a:bodyPr/>
        <a:lstStyle/>
        <a:p>
          <a:endParaRPr lang="en-US"/>
        </a:p>
      </dgm:t>
    </dgm:pt>
    <dgm:pt modelId="{0243A3FD-5241-4099-A164-14EA45F7F3BA}">
      <dgm:prSet/>
      <dgm:spPr/>
      <dgm:t>
        <a:bodyPr/>
        <a:lstStyle/>
        <a:p>
          <a:r>
            <a:rPr lang="en-US" dirty="0"/>
            <a:t>Why K-neighbor classifier?</a:t>
          </a:r>
        </a:p>
      </dgm:t>
    </dgm:pt>
    <dgm:pt modelId="{5CAA14A6-2AC0-489D-AABA-4ABA08F45603}" type="parTrans" cxnId="{DB01DBED-BD76-497A-9D29-A77A540FCFEE}">
      <dgm:prSet/>
      <dgm:spPr/>
      <dgm:t>
        <a:bodyPr/>
        <a:lstStyle/>
        <a:p>
          <a:endParaRPr lang="en-US"/>
        </a:p>
      </dgm:t>
    </dgm:pt>
    <dgm:pt modelId="{20F176FC-094A-42B8-BD1F-AC887AA5F398}" type="sibTrans" cxnId="{DB01DBED-BD76-497A-9D29-A77A540FCFEE}">
      <dgm:prSet/>
      <dgm:spPr/>
      <dgm:t>
        <a:bodyPr/>
        <a:lstStyle/>
        <a:p>
          <a:endParaRPr lang="en-US"/>
        </a:p>
      </dgm:t>
    </dgm:pt>
    <dgm:pt modelId="{5F336A48-8139-406D-A473-4DBF766BF25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The KNN algorithm uses 'feature similarity' to predict the values of any new data points. </a:t>
          </a:r>
        </a:p>
      </dgm:t>
    </dgm:pt>
    <dgm:pt modelId="{D6E9546D-8C45-4D1D-A2C4-FB9A9B73FDD0}" type="parTrans" cxnId="{148DC43F-5921-44B1-A998-519259DAE691}">
      <dgm:prSet/>
      <dgm:spPr/>
      <dgm:t>
        <a:bodyPr/>
        <a:lstStyle/>
        <a:p>
          <a:endParaRPr lang="en-IN"/>
        </a:p>
      </dgm:t>
    </dgm:pt>
    <dgm:pt modelId="{8B580D4E-7EB2-4942-A507-BF1C8F38D3BD}" type="sibTrans" cxnId="{148DC43F-5921-44B1-A998-519259DAE691}">
      <dgm:prSet/>
      <dgm:spPr/>
      <dgm:t>
        <a:bodyPr/>
        <a:lstStyle/>
        <a:p>
          <a:endParaRPr lang="en-IN"/>
        </a:p>
      </dgm:t>
    </dgm:pt>
    <dgm:pt modelId="{6D6435CE-2D81-47C9-8046-F22F61CB3D89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This means that the new point is assigned a value based on how closely it resembles the points in the training set</a:t>
          </a:r>
        </a:p>
      </dgm:t>
    </dgm:pt>
    <dgm:pt modelId="{1D76CF99-B72D-446A-9177-977C5E2F6E49}" type="parTrans" cxnId="{A87CFB28-A0C9-4593-93EC-41100E96ED76}">
      <dgm:prSet/>
      <dgm:spPr/>
      <dgm:t>
        <a:bodyPr/>
        <a:lstStyle/>
        <a:p>
          <a:endParaRPr lang="en-IN"/>
        </a:p>
      </dgm:t>
    </dgm:pt>
    <dgm:pt modelId="{F501675D-B6A1-4B4D-901F-50B07A29C66A}" type="sibTrans" cxnId="{A87CFB28-A0C9-4593-93EC-41100E96ED76}">
      <dgm:prSet/>
      <dgm:spPr/>
      <dgm:t>
        <a:bodyPr/>
        <a:lstStyle/>
        <a:p>
          <a:endParaRPr lang="en-IN"/>
        </a:p>
      </dgm:t>
    </dgm:pt>
    <dgm:pt modelId="{B7EF2121-1F1B-41E9-BC46-CA2978F3EA7C}" type="pres">
      <dgm:prSet presAssocID="{91958DF3-AA21-4FEA-9A03-534FFE981AFE}" presName="linear" presStyleCnt="0">
        <dgm:presLayoutVars>
          <dgm:dir/>
          <dgm:animLvl val="lvl"/>
          <dgm:resizeHandles val="exact"/>
        </dgm:presLayoutVars>
      </dgm:prSet>
      <dgm:spPr/>
    </dgm:pt>
    <dgm:pt modelId="{26D86DB4-B150-47FB-B276-D36B0BDC27DC}" type="pres">
      <dgm:prSet presAssocID="{DA2F530E-451F-4BAB-B1B9-8AF289B83CC1}" presName="parentLin" presStyleCnt="0"/>
      <dgm:spPr/>
    </dgm:pt>
    <dgm:pt modelId="{A24C3C51-BC81-4A07-8E69-BF39D0D3EA64}" type="pres">
      <dgm:prSet presAssocID="{DA2F530E-451F-4BAB-B1B9-8AF289B83CC1}" presName="parentLeftMargin" presStyleLbl="node1" presStyleIdx="0" presStyleCnt="2"/>
      <dgm:spPr/>
    </dgm:pt>
    <dgm:pt modelId="{871BD9AB-A267-4D40-81F9-2B7D407CB86D}" type="pres">
      <dgm:prSet presAssocID="{DA2F530E-451F-4BAB-B1B9-8AF289B83C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A7DECE-3594-4C7A-925D-0055E180D514}" type="pres">
      <dgm:prSet presAssocID="{DA2F530E-451F-4BAB-B1B9-8AF289B83CC1}" presName="negativeSpace" presStyleCnt="0"/>
      <dgm:spPr/>
    </dgm:pt>
    <dgm:pt modelId="{2E905C69-3620-40BB-B008-5B37DB809E49}" type="pres">
      <dgm:prSet presAssocID="{DA2F530E-451F-4BAB-B1B9-8AF289B83CC1}" presName="childText" presStyleLbl="conFgAcc1" presStyleIdx="0" presStyleCnt="2">
        <dgm:presLayoutVars>
          <dgm:bulletEnabled val="1"/>
        </dgm:presLayoutVars>
      </dgm:prSet>
      <dgm:spPr/>
    </dgm:pt>
    <dgm:pt modelId="{E7479A9E-A0DA-4B1D-8D78-FB1277988FAF}" type="pres">
      <dgm:prSet presAssocID="{C3DAC15F-27B2-4298-825D-FB2BF6F16E20}" presName="spaceBetweenRectangles" presStyleCnt="0"/>
      <dgm:spPr/>
    </dgm:pt>
    <dgm:pt modelId="{FFB53D16-3300-40CF-B651-0A4E7F9BBA2E}" type="pres">
      <dgm:prSet presAssocID="{0243A3FD-5241-4099-A164-14EA45F7F3BA}" presName="parentLin" presStyleCnt="0"/>
      <dgm:spPr/>
    </dgm:pt>
    <dgm:pt modelId="{91EF8355-A870-4CEB-9E95-2DEDD94B628F}" type="pres">
      <dgm:prSet presAssocID="{0243A3FD-5241-4099-A164-14EA45F7F3BA}" presName="parentLeftMargin" presStyleLbl="node1" presStyleIdx="0" presStyleCnt="2"/>
      <dgm:spPr/>
    </dgm:pt>
    <dgm:pt modelId="{40935C26-54C7-41FA-BDC2-F26F0CB229CE}" type="pres">
      <dgm:prSet presAssocID="{0243A3FD-5241-4099-A164-14EA45F7F3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58C8C9-2F26-4BFD-8A42-141FFB15DDC2}" type="pres">
      <dgm:prSet presAssocID="{0243A3FD-5241-4099-A164-14EA45F7F3BA}" presName="negativeSpace" presStyleCnt="0"/>
      <dgm:spPr/>
    </dgm:pt>
    <dgm:pt modelId="{42E8213E-B5A8-4A17-9B72-09A0929FF0A6}" type="pres">
      <dgm:prSet presAssocID="{0243A3FD-5241-4099-A164-14EA45F7F3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B75E11-6546-45CD-BD0E-A862E0D4B722}" type="presOf" srcId="{0243A3FD-5241-4099-A164-14EA45F7F3BA}" destId="{40935C26-54C7-41FA-BDC2-F26F0CB229CE}" srcOrd="1" destOrd="0" presId="urn:microsoft.com/office/officeart/2005/8/layout/list1"/>
    <dgm:cxn modelId="{A87CFB28-A0C9-4593-93EC-41100E96ED76}" srcId="{0243A3FD-5241-4099-A164-14EA45F7F3BA}" destId="{6D6435CE-2D81-47C9-8046-F22F61CB3D89}" srcOrd="1" destOrd="0" parTransId="{1D76CF99-B72D-446A-9177-977C5E2F6E49}" sibTransId="{F501675D-B6A1-4B4D-901F-50B07A29C66A}"/>
    <dgm:cxn modelId="{148DC43F-5921-44B1-A998-519259DAE691}" srcId="{0243A3FD-5241-4099-A164-14EA45F7F3BA}" destId="{5F336A48-8139-406D-A473-4DBF766BF250}" srcOrd="0" destOrd="0" parTransId="{D6E9546D-8C45-4D1D-A2C4-FB9A9B73FDD0}" sibTransId="{8B580D4E-7EB2-4942-A507-BF1C8F38D3BD}"/>
    <dgm:cxn modelId="{AF870865-97EB-4720-B4DD-0B3E0596CC62}" type="presOf" srcId="{91958DF3-AA21-4FEA-9A03-534FFE981AFE}" destId="{B7EF2121-1F1B-41E9-BC46-CA2978F3EA7C}" srcOrd="0" destOrd="0" presId="urn:microsoft.com/office/officeart/2005/8/layout/list1"/>
    <dgm:cxn modelId="{5C987D70-6471-4F84-A293-74DE2C0F2FEC}" srcId="{91958DF3-AA21-4FEA-9A03-534FFE981AFE}" destId="{DA2F530E-451F-4BAB-B1B9-8AF289B83CC1}" srcOrd="0" destOrd="0" parTransId="{49F8DD4A-D2C0-4FCE-9BE2-9BF483D07B74}" sibTransId="{C3DAC15F-27B2-4298-825D-FB2BF6F16E20}"/>
    <dgm:cxn modelId="{B68FA57B-6F05-4B10-923E-A5A876806CDA}" type="presOf" srcId="{DA2F530E-451F-4BAB-B1B9-8AF289B83CC1}" destId="{871BD9AB-A267-4D40-81F9-2B7D407CB86D}" srcOrd="1" destOrd="0" presId="urn:microsoft.com/office/officeart/2005/8/layout/list1"/>
    <dgm:cxn modelId="{019B98C2-15B6-4005-A5CD-D57672EE8447}" type="presOf" srcId="{5F336A48-8139-406D-A473-4DBF766BF250}" destId="{42E8213E-B5A8-4A17-9B72-09A0929FF0A6}" srcOrd="0" destOrd="0" presId="urn:microsoft.com/office/officeart/2005/8/layout/list1"/>
    <dgm:cxn modelId="{20473CE7-9802-465F-A852-47CE66D31838}" type="presOf" srcId="{DA2F530E-451F-4BAB-B1B9-8AF289B83CC1}" destId="{A24C3C51-BC81-4A07-8E69-BF39D0D3EA64}" srcOrd="0" destOrd="0" presId="urn:microsoft.com/office/officeart/2005/8/layout/list1"/>
    <dgm:cxn modelId="{082310EA-F0E1-4099-A78A-726AE2303386}" type="presOf" srcId="{0243A3FD-5241-4099-A164-14EA45F7F3BA}" destId="{91EF8355-A870-4CEB-9E95-2DEDD94B628F}" srcOrd="0" destOrd="0" presId="urn:microsoft.com/office/officeart/2005/8/layout/list1"/>
    <dgm:cxn modelId="{DB01DBED-BD76-497A-9D29-A77A540FCFEE}" srcId="{91958DF3-AA21-4FEA-9A03-534FFE981AFE}" destId="{0243A3FD-5241-4099-A164-14EA45F7F3BA}" srcOrd="1" destOrd="0" parTransId="{5CAA14A6-2AC0-489D-AABA-4ABA08F45603}" sibTransId="{20F176FC-094A-42B8-BD1F-AC887AA5F398}"/>
    <dgm:cxn modelId="{AAEA6EF7-3DCB-4514-813B-AC6778C5F7B3}" type="presOf" srcId="{6D6435CE-2D81-47C9-8046-F22F61CB3D89}" destId="{42E8213E-B5A8-4A17-9B72-09A0929FF0A6}" srcOrd="0" destOrd="1" presId="urn:microsoft.com/office/officeart/2005/8/layout/list1"/>
    <dgm:cxn modelId="{7DC5D10D-C92D-42A4-B425-F3F8DD289913}" type="presParOf" srcId="{B7EF2121-1F1B-41E9-BC46-CA2978F3EA7C}" destId="{26D86DB4-B150-47FB-B276-D36B0BDC27DC}" srcOrd="0" destOrd="0" presId="urn:microsoft.com/office/officeart/2005/8/layout/list1"/>
    <dgm:cxn modelId="{74A265FD-2D1D-4574-B7E4-E600BA7C8BA1}" type="presParOf" srcId="{26D86DB4-B150-47FB-B276-D36B0BDC27DC}" destId="{A24C3C51-BC81-4A07-8E69-BF39D0D3EA64}" srcOrd="0" destOrd="0" presId="urn:microsoft.com/office/officeart/2005/8/layout/list1"/>
    <dgm:cxn modelId="{0E087E8E-B211-4C22-A853-BA11121513C5}" type="presParOf" srcId="{26D86DB4-B150-47FB-B276-D36B0BDC27DC}" destId="{871BD9AB-A267-4D40-81F9-2B7D407CB86D}" srcOrd="1" destOrd="0" presId="urn:microsoft.com/office/officeart/2005/8/layout/list1"/>
    <dgm:cxn modelId="{2B4FEB1B-2932-44C7-AA8C-12286A46102E}" type="presParOf" srcId="{B7EF2121-1F1B-41E9-BC46-CA2978F3EA7C}" destId="{E5A7DECE-3594-4C7A-925D-0055E180D514}" srcOrd="1" destOrd="0" presId="urn:microsoft.com/office/officeart/2005/8/layout/list1"/>
    <dgm:cxn modelId="{9D4BB3A9-1157-4FA9-8D43-2C688F9AB04D}" type="presParOf" srcId="{B7EF2121-1F1B-41E9-BC46-CA2978F3EA7C}" destId="{2E905C69-3620-40BB-B008-5B37DB809E49}" srcOrd="2" destOrd="0" presId="urn:microsoft.com/office/officeart/2005/8/layout/list1"/>
    <dgm:cxn modelId="{EF77DEDD-712C-458C-9777-19850819EB94}" type="presParOf" srcId="{B7EF2121-1F1B-41E9-BC46-CA2978F3EA7C}" destId="{E7479A9E-A0DA-4B1D-8D78-FB1277988FAF}" srcOrd="3" destOrd="0" presId="urn:microsoft.com/office/officeart/2005/8/layout/list1"/>
    <dgm:cxn modelId="{0BD6AB99-B556-4812-A0F9-203A9CFF5819}" type="presParOf" srcId="{B7EF2121-1F1B-41E9-BC46-CA2978F3EA7C}" destId="{FFB53D16-3300-40CF-B651-0A4E7F9BBA2E}" srcOrd="4" destOrd="0" presId="urn:microsoft.com/office/officeart/2005/8/layout/list1"/>
    <dgm:cxn modelId="{E885B86C-522C-49A3-8904-54694A525631}" type="presParOf" srcId="{FFB53D16-3300-40CF-B651-0A4E7F9BBA2E}" destId="{91EF8355-A870-4CEB-9E95-2DEDD94B628F}" srcOrd="0" destOrd="0" presId="urn:microsoft.com/office/officeart/2005/8/layout/list1"/>
    <dgm:cxn modelId="{236B6405-C5AE-4E76-94D8-E8B037161F64}" type="presParOf" srcId="{FFB53D16-3300-40CF-B651-0A4E7F9BBA2E}" destId="{40935C26-54C7-41FA-BDC2-F26F0CB229CE}" srcOrd="1" destOrd="0" presId="urn:microsoft.com/office/officeart/2005/8/layout/list1"/>
    <dgm:cxn modelId="{459AF017-2872-4B6E-9455-78C9CBB35FCF}" type="presParOf" srcId="{B7EF2121-1F1B-41E9-BC46-CA2978F3EA7C}" destId="{DE58C8C9-2F26-4BFD-8A42-141FFB15DDC2}" srcOrd="5" destOrd="0" presId="urn:microsoft.com/office/officeart/2005/8/layout/list1"/>
    <dgm:cxn modelId="{8F83243D-5262-4373-A524-06C6DAE75BCF}" type="presParOf" srcId="{B7EF2121-1F1B-41E9-BC46-CA2978F3EA7C}" destId="{42E8213E-B5A8-4A17-9B72-09A0929FF0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58DF3-AA21-4FEA-9A03-534FFE981A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2F530E-451F-4BAB-B1B9-8AF289B83CC1}">
      <dgm:prSet/>
      <dgm:spPr/>
      <dgm:t>
        <a:bodyPr/>
        <a:lstStyle/>
        <a:p>
          <a:r>
            <a:rPr lang="en-US" dirty="0"/>
            <a:t>We have used random forest classifier</a:t>
          </a:r>
        </a:p>
      </dgm:t>
    </dgm:pt>
    <dgm:pt modelId="{49F8DD4A-D2C0-4FCE-9BE2-9BF483D07B74}" type="parTrans" cxnId="{5C987D70-6471-4F84-A293-74DE2C0F2FEC}">
      <dgm:prSet/>
      <dgm:spPr/>
      <dgm:t>
        <a:bodyPr/>
        <a:lstStyle/>
        <a:p>
          <a:endParaRPr lang="en-US"/>
        </a:p>
      </dgm:t>
    </dgm:pt>
    <dgm:pt modelId="{C3DAC15F-27B2-4298-825D-FB2BF6F16E20}" type="sibTrans" cxnId="{5C987D70-6471-4F84-A293-74DE2C0F2FEC}">
      <dgm:prSet/>
      <dgm:spPr/>
      <dgm:t>
        <a:bodyPr/>
        <a:lstStyle/>
        <a:p>
          <a:endParaRPr lang="en-US"/>
        </a:p>
      </dgm:t>
    </dgm:pt>
    <dgm:pt modelId="{0243A3FD-5241-4099-A164-14EA45F7F3BA}">
      <dgm:prSet/>
      <dgm:spPr/>
      <dgm:t>
        <a:bodyPr/>
        <a:lstStyle/>
        <a:p>
          <a:r>
            <a:rPr lang="en-US"/>
            <a:t>Why random forest?</a:t>
          </a:r>
        </a:p>
      </dgm:t>
    </dgm:pt>
    <dgm:pt modelId="{5CAA14A6-2AC0-489D-AABA-4ABA08F45603}" type="parTrans" cxnId="{DB01DBED-BD76-497A-9D29-A77A540FCFEE}">
      <dgm:prSet/>
      <dgm:spPr/>
      <dgm:t>
        <a:bodyPr/>
        <a:lstStyle/>
        <a:p>
          <a:endParaRPr lang="en-US"/>
        </a:p>
      </dgm:t>
    </dgm:pt>
    <dgm:pt modelId="{20F176FC-094A-42B8-BD1F-AC887AA5F398}" type="sibTrans" cxnId="{DB01DBED-BD76-497A-9D29-A77A540FCFEE}">
      <dgm:prSet/>
      <dgm:spPr/>
      <dgm:t>
        <a:bodyPr/>
        <a:lstStyle/>
        <a:p>
          <a:endParaRPr lang="en-US"/>
        </a:p>
      </dgm:t>
    </dgm:pt>
    <dgm:pt modelId="{CDDBA772-B3B1-4A6C-8A98-702A011D1DD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It is a bagging technique</a:t>
          </a:r>
        </a:p>
      </dgm:t>
    </dgm:pt>
    <dgm:pt modelId="{2CA30E07-52F5-4915-89A4-05474134D0A7}" type="parTrans" cxnId="{7C5F3EB4-4B1C-490C-AB50-1C00EE956ABB}">
      <dgm:prSet/>
      <dgm:spPr/>
      <dgm:t>
        <a:bodyPr/>
        <a:lstStyle/>
        <a:p>
          <a:endParaRPr lang="en-US"/>
        </a:p>
      </dgm:t>
    </dgm:pt>
    <dgm:pt modelId="{CC157EE9-42A8-4517-8BBC-DA583F1A5868}" type="sibTrans" cxnId="{7C5F3EB4-4B1C-490C-AB50-1C00EE956ABB}">
      <dgm:prSet/>
      <dgm:spPr/>
      <dgm:t>
        <a:bodyPr/>
        <a:lstStyle/>
        <a:p>
          <a:endParaRPr lang="en-US"/>
        </a:p>
      </dgm:t>
    </dgm:pt>
    <dgm:pt modelId="{2746475A-7F7B-4471-AEE9-D00ED8532B9F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Random forest algorithms can discover rich relationships between predictors and the response automatically.</a:t>
          </a:r>
        </a:p>
      </dgm:t>
    </dgm:pt>
    <dgm:pt modelId="{EE6BB353-AAA7-4CE9-BCBB-BB383D919BB9}" type="parTrans" cxnId="{CE4F7E0D-38B4-4404-86CC-36538ACC6BF6}">
      <dgm:prSet/>
      <dgm:spPr/>
      <dgm:t>
        <a:bodyPr/>
        <a:lstStyle/>
        <a:p>
          <a:endParaRPr lang="en-US"/>
        </a:p>
      </dgm:t>
    </dgm:pt>
    <dgm:pt modelId="{C25AE757-14C6-49C4-9239-BD6E6F62310A}" type="sibTrans" cxnId="{CE4F7E0D-38B4-4404-86CC-36538ACC6BF6}">
      <dgm:prSet/>
      <dgm:spPr/>
      <dgm:t>
        <a:bodyPr/>
        <a:lstStyle/>
        <a:p>
          <a:endParaRPr lang="en-US"/>
        </a:p>
      </dgm:t>
    </dgm:pt>
    <dgm:pt modelId="{5F2CA517-A036-4131-83F0-EB457A8281C8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It can easily handle more predictors than the number of response</a:t>
          </a:r>
        </a:p>
      </dgm:t>
    </dgm:pt>
    <dgm:pt modelId="{52BE4522-7CEC-4597-8DC7-EAFCBF419DB3}" type="parTrans" cxnId="{456E856F-6979-4EE8-AB47-E83A8C2F8DFA}">
      <dgm:prSet/>
      <dgm:spPr/>
      <dgm:t>
        <a:bodyPr/>
        <a:lstStyle/>
        <a:p>
          <a:endParaRPr lang="en-US"/>
        </a:p>
      </dgm:t>
    </dgm:pt>
    <dgm:pt modelId="{ADEDBBC7-BFC7-4F42-AE65-BE0DCA038555}" type="sibTrans" cxnId="{456E856F-6979-4EE8-AB47-E83A8C2F8DFA}">
      <dgm:prSet/>
      <dgm:spPr/>
      <dgm:t>
        <a:bodyPr/>
        <a:lstStyle/>
        <a:p>
          <a:endParaRPr lang="en-US"/>
        </a:p>
      </dgm:t>
    </dgm:pt>
    <dgm:pt modelId="{B7EF2121-1F1B-41E9-BC46-CA2978F3EA7C}" type="pres">
      <dgm:prSet presAssocID="{91958DF3-AA21-4FEA-9A03-534FFE981AFE}" presName="linear" presStyleCnt="0">
        <dgm:presLayoutVars>
          <dgm:dir/>
          <dgm:animLvl val="lvl"/>
          <dgm:resizeHandles val="exact"/>
        </dgm:presLayoutVars>
      </dgm:prSet>
      <dgm:spPr/>
    </dgm:pt>
    <dgm:pt modelId="{26D86DB4-B150-47FB-B276-D36B0BDC27DC}" type="pres">
      <dgm:prSet presAssocID="{DA2F530E-451F-4BAB-B1B9-8AF289B83CC1}" presName="parentLin" presStyleCnt="0"/>
      <dgm:spPr/>
    </dgm:pt>
    <dgm:pt modelId="{A24C3C51-BC81-4A07-8E69-BF39D0D3EA64}" type="pres">
      <dgm:prSet presAssocID="{DA2F530E-451F-4BAB-B1B9-8AF289B83CC1}" presName="parentLeftMargin" presStyleLbl="node1" presStyleIdx="0" presStyleCnt="2"/>
      <dgm:spPr/>
    </dgm:pt>
    <dgm:pt modelId="{871BD9AB-A267-4D40-81F9-2B7D407CB86D}" type="pres">
      <dgm:prSet presAssocID="{DA2F530E-451F-4BAB-B1B9-8AF289B83C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A7DECE-3594-4C7A-925D-0055E180D514}" type="pres">
      <dgm:prSet presAssocID="{DA2F530E-451F-4BAB-B1B9-8AF289B83CC1}" presName="negativeSpace" presStyleCnt="0"/>
      <dgm:spPr/>
    </dgm:pt>
    <dgm:pt modelId="{2E905C69-3620-40BB-B008-5B37DB809E49}" type="pres">
      <dgm:prSet presAssocID="{DA2F530E-451F-4BAB-B1B9-8AF289B83CC1}" presName="childText" presStyleLbl="conFgAcc1" presStyleIdx="0" presStyleCnt="2">
        <dgm:presLayoutVars>
          <dgm:bulletEnabled val="1"/>
        </dgm:presLayoutVars>
      </dgm:prSet>
      <dgm:spPr/>
    </dgm:pt>
    <dgm:pt modelId="{E7479A9E-A0DA-4B1D-8D78-FB1277988FAF}" type="pres">
      <dgm:prSet presAssocID="{C3DAC15F-27B2-4298-825D-FB2BF6F16E20}" presName="spaceBetweenRectangles" presStyleCnt="0"/>
      <dgm:spPr/>
    </dgm:pt>
    <dgm:pt modelId="{FFB53D16-3300-40CF-B651-0A4E7F9BBA2E}" type="pres">
      <dgm:prSet presAssocID="{0243A3FD-5241-4099-A164-14EA45F7F3BA}" presName="parentLin" presStyleCnt="0"/>
      <dgm:spPr/>
    </dgm:pt>
    <dgm:pt modelId="{91EF8355-A870-4CEB-9E95-2DEDD94B628F}" type="pres">
      <dgm:prSet presAssocID="{0243A3FD-5241-4099-A164-14EA45F7F3BA}" presName="parentLeftMargin" presStyleLbl="node1" presStyleIdx="0" presStyleCnt="2"/>
      <dgm:spPr/>
    </dgm:pt>
    <dgm:pt modelId="{40935C26-54C7-41FA-BDC2-F26F0CB229CE}" type="pres">
      <dgm:prSet presAssocID="{0243A3FD-5241-4099-A164-14EA45F7F3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58C8C9-2F26-4BFD-8A42-141FFB15DDC2}" type="pres">
      <dgm:prSet presAssocID="{0243A3FD-5241-4099-A164-14EA45F7F3BA}" presName="negativeSpace" presStyleCnt="0"/>
      <dgm:spPr/>
    </dgm:pt>
    <dgm:pt modelId="{42E8213E-B5A8-4A17-9B72-09A0929FF0A6}" type="pres">
      <dgm:prSet presAssocID="{0243A3FD-5241-4099-A164-14EA45F7F3B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4F7E0D-38B4-4404-86CC-36538ACC6BF6}" srcId="{0243A3FD-5241-4099-A164-14EA45F7F3BA}" destId="{2746475A-7F7B-4471-AEE9-D00ED8532B9F}" srcOrd="1" destOrd="0" parTransId="{EE6BB353-AAA7-4CE9-BCBB-BB383D919BB9}" sibTransId="{C25AE757-14C6-49C4-9239-BD6E6F62310A}"/>
    <dgm:cxn modelId="{77B75E11-6546-45CD-BD0E-A862E0D4B722}" type="presOf" srcId="{0243A3FD-5241-4099-A164-14EA45F7F3BA}" destId="{40935C26-54C7-41FA-BDC2-F26F0CB229CE}" srcOrd="1" destOrd="0" presId="urn:microsoft.com/office/officeart/2005/8/layout/list1"/>
    <dgm:cxn modelId="{613F2A12-8793-4DD4-92FD-E650313626B3}" type="presOf" srcId="{5F2CA517-A036-4131-83F0-EB457A8281C8}" destId="{42E8213E-B5A8-4A17-9B72-09A0929FF0A6}" srcOrd="0" destOrd="2" presId="urn:microsoft.com/office/officeart/2005/8/layout/list1"/>
    <dgm:cxn modelId="{AF870865-97EB-4720-B4DD-0B3E0596CC62}" type="presOf" srcId="{91958DF3-AA21-4FEA-9A03-534FFE981AFE}" destId="{B7EF2121-1F1B-41E9-BC46-CA2978F3EA7C}" srcOrd="0" destOrd="0" presId="urn:microsoft.com/office/officeart/2005/8/layout/list1"/>
    <dgm:cxn modelId="{456E856F-6979-4EE8-AB47-E83A8C2F8DFA}" srcId="{0243A3FD-5241-4099-A164-14EA45F7F3BA}" destId="{5F2CA517-A036-4131-83F0-EB457A8281C8}" srcOrd="2" destOrd="0" parTransId="{52BE4522-7CEC-4597-8DC7-EAFCBF419DB3}" sibTransId="{ADEDBBC7-BFC7-4F42-AE65-BE0DCA038555}"/>
    <dgm:cxn modelId="{5C987D70-6471-4F84-A293-74DE2C0F2FEC}" srcId="{91958DF3-AA21-4FEA-9A03-534FFE981AFE}" destId="{DA2F530E-451F-4BAB-B1B9-8AF289B83CC1}" srcOrd="0" destOrd="0" parTransId="{49F8DD4A-D2C0-4FCE-9BE2-9BF483D07B74}" sibTransId="{C3DAC15F-27B2-4298-825D-FB2BF6F16E20}"/>
    <dgm:cxn modelId="{B68FA57B-6F05-4B10-923E-A5A876806CDA}" type="presOf" srcId="{DA2F530E-451F-4BAB-B1B9-8AF289B83CC1}" destId="{871BD9AB-A267-4D40-81F9-2B7D407CB86D}" srcOrd="1" destOrd="0" presId="urn:microsoft.com/office/officeart/2005/8/layout/list1"/>
    <dgm:cxn modelId="{7C5F3EB4-4B1C-490C-AB50-1C00EE956ABB}" srcId="{0243A3FD-5241-4099-A164-14EA45F7F3BA}" destId="{CDDBA772-B3B1-4A6C-8A98-702A011D1DD3}" srcOrd="0" destOrd="0" parTransId="{2CA30E07-52F5-4915-89A4-05474134D0A7}" sibTransId="{CC157EE9-42A8-4517-8BBC-DA583F1A5868}"/>
    <dgm:cxn modelId="{283DD2D8-1993-449A-B221-25D22021EB04}" type="presOf" srcId="{2746475A-7F7B-4471-AEE9-D00ED8532B9F}" destId="{42E8213E-B5A8-4A17-9B72-09A0929FF0A6}" srcOrd="0" destOrd="1" presId="urn:microsoft.com/office/officeart/2005/8/layout/list1"/>
    <dgm:cxn modelId="{20473CE7-9802-465F-A852-47CE66D31838}" type="presOf" srcId="{DA2F530E-451F-4BAB-B1B9-8AF289B83CC1}" destId="{A24C3C51-BC81-4A07-8E69-BF39D0D3EA64}" srcOrd="0" destOrd="0" presId="urn:microsoft.com/office/officeart/2005/8/layout/list1"/>
    <dgm:cxn modelId="{082310EA-F0E1-4099-A78A-726AE2303386}" type="presOf" srcId="{0243A3FD-5241-4099-A164-14EA45F7F3BA}" destId="{91EF8355-A870-4CEB-9E95-2DEDD94B628F}" srcOrd="0" destOrd="0" presId="urn:microsoft.com/office/officeart/2005/8/layout/list1"/>
    <dgm:cxn modelId="{DB01DBED-BD76-497A-9D29-A77A540FCFEE}" srcId="{91958DF3-AA21-4FEA-9A03-534FFE981AFE}" destId="{0243A3FD-5241-4099-A164-14EA45F7F3BA}" srcOrd="1" destOrd="0" parTransId="{5CAA14A6-2AC0-489D-AABA-4ABA08F45603}" sibTransId="{20F176FC-094A-42B8-BD1F-AC887AA5F398}"/>
    <dgm:cxn modelId="{8CF6B5F8-6730-4C05-AED3-D569E42CAD1B}" type="presOf" srcId="{CDDBA772-B3B1-4A6C-8A98-702A011D1DD3}" destId="{42E8213E-B5A8-4A17-9B72-09A0929FF0A6}" srcOrd="0" destOrd="0" presId="urn:microsoft.com/office/officeart/2005/8/layout/list1"/>
    <dgm:cxn modelId="{7DC5D10D-C92D-42A4-B425-F3F8DD289913}" type="presParOf" srcId="{B7EF2121-1F1B-41E9-BC46-CA2978F3EA7C}" destId="{26D86DB4-B150-47FB-B276-D36B0BDC27DC}" srcOrd="0" destOrd="0" presId="urn:microsoft.com/office/officeart/2005/8/layout/list1"/>
    <dgm:cxn modelId="{74A265FD-2D1D-4574-B7E4-E600BA7C8BA1}" type="presParOf" srcId="{26D86DB4-B150-47FB-B276-D36B0BDC27DC}" destId="{A24C3C51-BC81-4A07-8E69-BF39D0D3EA64}" srcOrd="0" destOrd="0" presId="urn:microsoft.com/office/officeart/2005/8/layout/list1"/>
    <dgm:cxn modelId="{0E087E8E-B211-4C22-A853-BA11121513C5}" type="presParOf" srcId="{26D86DB4-B150-47FB-B276-D36B0BDC27DC}" destId="{871BD9AB-A267-4D40-81F9-2B7D407CB86D}" srcOrd="1" destOrd="0" presId="urn:microsoft.com/office/officeart/2005/8/layout/list1"/>
    <dgm:cxn modelId="{2B4FEB1B-2932-44C7-AA8C-12286A46102E}" type="presParOf" srcId="{B7EF2121-1F1B-41E9-BC46-CA2978F3EA7C}" destId="{E5A7DECE-3594-4C7A-925D-0055E180D514}" srcOrd="1" destOrd="0" presId="urn:microsoft.com/office/officeart/2005/8/layout/list1"/>
    <dgm:cxn modelId="{9D4BB3A9-1157-4FA9-8D43-2C688F9AB04D}" type="presParOf" srcId="{B7EF2121-1F1B-41E9-BC46-CA2978F3EA7C}" destId="{2E905C69-3620-40BB-B008-5B37DB809E49}" srcOrd="2" destOrd="0" presId="urn:microsoft.com/office/officeart/2005/8/layout/list1"/>
    <dgm:cxn modelId="{EF77DEDD-712C-458C-9777-19850819EB94}" type="presParOf" srcId="{B7EF2121-1F1B-41E9-BC46-CA2978F3EA7C}" destId="{E7479A9E-A0DA-4B1D-8D78-FB1277988FAF}" srcOrd="3" destOrd="0" presId="urn:microsoft.com/office/officeart/2005/8/layout/list1"/>
    <dgm:cxn modelId="{0BD6AB99-B556-4812-A0F9-203A9CFF5819}" type="presParOf" srcId="{B7EF2121-1F1B-41E9-BC46-CA2978F3EA7C}" destId="{FFB53D16-3300-40CF-B651-0A4E7F9BBA2E}" srcOrd="4" destOrd="0" presId="urn:microsoft.com/office/officeart/2005/8/layout/list1"/>
    <dgm:cxn modelId="{E885B86C-522C-49A3-8904-54694A525631}" type="presParOf" srcId="{FFB53D16-3300-40CF-B651-0A4E7F9BBA2E}" destId="{91EF8355-A870-4CEB-9E95-2DEDD94B628F}" srcOrd="0" destOrd="0" presId="urn:microsoft.com/office/officeart/2005/8/layout/list1"/>
    <dgm:cxn modelId="{236B6405-C5AE-4E76-94D8-E8B037161F64}" type="presParOf" srcId="{FFB53D16-3300-40CF-B651-0A4E7F9BBA2E}" destId="{40935C26-54C7-41FA-BDC2-F26F0CB229CE}" srcOrd="1" destOrd="0" presId="urn:microsoft.com/office/officeart/2005/8/layout/list1"/>
    <dgm:cxn modelId="{459AF017-2872-4B6E-9455-78C9CBB35FCF}" type="presParOf" srcId="{B7EF2121-1F1B-41E9-BC46-CA2978F3EA7C}" destId="{DE58C8C9-2F26-4BFD-8A42-141FFB15DDC2}" srcOrd="5" destOrd="0" presId="urn:microsoft.com/office/officeart/2005/8/layout/list1"/>
    <dgm:cxn modelId="{8F83243D-5262-4373-A524-06C6DAE75BCF}" type="presParOf" srcId="{B7EF2121-1F1B-41E9-BC46-CA2978F3EA7C}" destId="{42E8213E-B5A8-4A17-9B72-09A0929FF0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FB9164-30CA-4B37-8B45-037570E806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425ED2-6955-40A0-8004-62E2CEE75AC9}">
      <dgm:prSet/>
      <dgm:spPr/>
      <dgm:t>
        <a:bodyPr/>
        <a:lstStyle/>
        <a:p>
          <a:r>
            <a:rPr lang="en-US" b="0" i="0" dirty="0"/>
            <a:t>The goal of this project is to build a machine learning model that can predict if a person will default on the loan based on the loan and personal information provided. </a:t>
          </a:r>
          <a:endParaRPr lang="en-US" dirty="0"/>
        </a:p>
      </dgm:t>
    </dgm:pt>
    <dgm:pt modelId="{89397C55-71A0-4405-A3A4-6980F5AD571A}" type="parTrans" cxnId="{293F0C69-B0A8-429A-91A7-90A59E6BD382}">
      <dgm:prSet/>
      <dgm:spPr/>
      <dgm:t>
        <a:bodyPr/>
        <a:lstStyle/>
        <a:p>
          <a:endParaRPr lang="en-US"/>
        </a:p>
      </dgm:t>
    </dgm:pt>
    <dgm:pt modelId="{45996FE6-BE44-42AD-BE45-A8E04E10AB05}" type="sibTrans" cxnId="{293F0C69-B0A8-429A-91A7-90A59E6BD382}">
      <dgm:prSet/>
      <dgm:spPr/>
      <dgm:t>
        <a:bodyPr/>
        <a:lstStyle/>
        <a:p>
          <a:endParaRPr lang="en-US"/>
        </a:p>
      </dgm:t>
    </dgm:pt>
    <dgm:pt modelId="{31CDE876-8FDE-4DB4-9065-A76018F8C408}">
      <dgm:prSet/>
      <dgm:spPr/>
      <dgm:t>
        <a:bodyPr/>
        <a:lstStyle/>
        <a:p>
          <a:r>
            <a:rPr lang="en-US" b="0" i="0"/>
            <a:t>The model is intended to be used as a reference tool for the client and his financial institution to help make decisions on issuing loans, so that the risk can be lowered, and the profit can be maximized.</a:t>
          </a:r>
          <a:endParaRPr lang="en-US"/>
        </a:p>
      </dgm:t>
    </dgm:pt>
    <dgm:pt modelId="{8EF6EDC3-C1F1-4DE3-85AC-6E946BAB6B10}" type="parTrans" cxnId="{48F1FCEE-2325-45E6-93AD-8706115A2042}">
      <dgm:prSet/>
      <dgm:spPr/>
      <dgm:t>
        <a:bodyPr/>
        <a:lstStyle/>
        <a:p>
          <a:endParaRPr lang="en-US"/>
        </a:p>
      </dgm:t>
    </dgm:pt>
    <dgm:pt modelId="{450A25BE-5256-4DFB-A62E-D9BE0E973234}" type="sibTrans" cxnId="{48F1FCEE-2325-45E6-93AD-8706115A2042}">
      <dgm:prSet/>
      <dgm:spPr/>
      <dgm:t>
        <a:bodyPr/>
        <a:lstStyle/>
        <a:p>
          <a:endParaRPr lang="en-US"/>
        </a:p>
      </dgm:t>
    </dgm:pt>
    <dgm:pt modelId="{19CA7A20-BA5A-4106-A102-E4392ACD17A8}" type="pres">
      <dgm:prSet presAssocID="{CEFB9164-30CA-4B37-8B45-037570E806C5}" presName="linear" presStyleCnt="0">
        <dgm:presLayoutVars>
          <dgm:animLvl val="lvl"/>
          <dgm:resizeHandles val="exact"/>
        </dgm:presLayoutVars>
      </dgm:prSet>
      <dgm:spPr/>
    </dgm:pt>
    <dgm:pt modelId="{8EA15949-8E8E-42EF-AAA2-7A5A99ACF153}" type="pres">
      <dgm:prSet presAssocID="{E4425ED2-6955-40A0-8004-62E2CEE75A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3B7488-AB4F-48A9-A33A-4AC59AD55B3E}" type="pres">
      <dgm:prSet presAssocID="{45996FE6-BE44-42AD-BE45-A8E04E10AB05}" presName="spacer" presStyleCnt="0"/>
      <dgm:spPr/>
    </dgm:pt>
    <dgm:pt modelId="{1A2E85A7-C6F8-438D-BEAE-9596EC429189}" type="pres">
      <dgm:prSet presAssocID="{31CDE876-8FDE-4DB4-9065-A76018F8C4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CF8A01-3EB6-4C29-8084-E13BAFADBDB1}" type="presOf" srcId="{CEFB9164-30CA-4B37-8B45-037570E806C5}" destId="{19CA7A20-BA5A-4106-A102-E4392ACD17A8}" srcOrd="0" destOrd="0" presId="urn:microsoft.com/office/officeart/2005/8/layout/vList2"/>
    <dgm:cxn modelId="{293F0C69-B0A8-429A-91A7-90A59E6BD382}" srcId="{CEFB9164-30CA-4B37-8B45-037570E806C5}" destId="{E4425ED2-6955-40A0-8004-62E2CEE75AC9}" srcOrd="0" destOrd="0" parTransId="{89397C55-71A0-4405-A3A4-6980F5AD571A}" sibTransId="{45996FE6-BE44-42AD-BE45-A8E04E10AB05}"/>
    <dgm:cxn modelId="{E93AE478-F2EF-4350-A631-FDC1707FBF34}" type="presOf" srcId="{31CDE876-8FDE-4DB4-9065-A76018F8C408}" destId="{1A2E85A7-C6F8-438D-BEAE-9596EC429189}" srcOrd="0" destOrd="0" presId="urn:microsoft.com/office/officeart/2005/8/layout/vList2"/>
    <dgm:cxn modelId="{7D79F1E8-5C5F-463A-9864-29A69B95821A}" type="presOf" srcId="{E4425ED2-6955-40A0-8004-62E2CEE75AC9}" destId="{8EA15949-8E8E-42EF-AAA2-7A5A99ACF153}" srcOrd="0" destOrd="0" presId="urn:microsoft.com/office/officeart/2005/8/layout/vList2"/>
    <dgm:cxn modelId="{48F1FCEE-2325-45E6-93AD-8706115A2042}" srcId="{CEFB9164-30CA-4B37-8B45-037570E806C5}" destId="{31CDE876-8FDE-4DB4-9065-A76018F8C408}" srcOrd="1" destOrd="0" parTransId="{8EF6EDC3-C1F1-4DE3-85AC-6E946BAB6B10}" sibTransId="{450A25BE-5256-4DFB-A62E-D9BE0E973234}"/>
    <dgm:cxn modelId="{14C1A694-6C02-4FF4-9AFE-C5A17118B20E}" type="presParOf" srcId="{19CA7A20-BA5A-4106-A102-E4392ACD17A8}" destId="{8EA15949-8E8E-42EF-AAA2-7A5A99ACF153}" srcOrd="0" destOrd="0" presId="urn:microsoft.com/office/officeart/2005/8/layout/vList2"/>
    <dgm:cxn modelId="{71C5B881-D546-4611-8BC9-F11303CC8D86}" type="presParOf" srcId="{19CA7A20-BA5A-4106-A102-E4392ACD17A8}" destId="{F53B7488-AB4F-48A9-A33A-4AC59AD55B3E}" srcOrd="1" destOrd="0" presId="urn:microsoft.com/office/officeart/2005/8/layout/vList2"/>
    <dgm:cxn modelId="{9BDCD2D9-2EF1-43D7-BEFB-09536353DAF4}" type="presParOf" srcId="{19CA7A20-BA5A-4106-A102-E4392ACD17A8}" destId="{1A2E85A7-C6F8-438D-BEAE-9596EC4291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9A1FB-5F66-4D83-B0CE-39771ABBD5E3}">
      <dsp:nvSpPr>
        <dsp:cNvPr id="0" name=""/>
        <dsp:cNvSpPr/>
      </dsp:nvSpPr>
      <dsp:spPr>
        <a:xfrm>
          <a:off x="26314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TARGET – Default/Not Default                    </a:t>
          </a:r>
          <a:endParaRPr lang="en-US" sz="1000" kern="1200" dirty="0"/>
        </a:p>
      </dsp:txBody>
      <dsp:txXfrm>
        <a:off x="26314" y="2590"/>
        <a:ext cx="1609687" cy="965812"/>
      </dsp:txXfrm>
    </dsp:sp>
    <dsp:sp modelId="{6BFF4409-2CC6-44AE-BC40-E8335E42F62B}">
      <dsp:nvSpPr>
        <dsp:cNvPr id="0" name=""/>
        <dsp:cNvSpPr/>
      </dsp:nvSpPr>
      <dsp:spPr>
        <a:xfrm>
          <a:off x="1796971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CODE_GENDER=M/F</a:t>
          </a:r>
          <a:endParaRPr lang="en-US" sz="1000" kern="1200" dirty="0"/>
        </a:p>
      </dsp:txBody>
      <dsp:txXfrm>
        <a:off x="1796971" y="2590"/>
        <a:ext cx="1609687" cy="965812"/>
      </dsp:txXfrm>
    </dsp:sp>
    <dsp:sp modelId="{90D7D148-0687-45F4-9EE6-CC66B9752B67}">
      <dsp:nvSpPr>
        <dsp:cNvPr id="0" name=""/>
        <dsp:cNvSpPr/>
      </dsp:nvSpPr>
      <dsp:spPr>
        <a:xfrm>
          <a:off x="3567627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CNT_CHILDREN-Count Of   Children</a:t>
          </a:r>
          <a:endParaRPr lang="en-US" sz="1000" kern="1200" dirty="0"/>
        </a:p>
      </dsp:txBody>
      <dsp:txXfrm>
        <a:off x="3567627" y="2590"/>
        <a:ext cx="1609687" cy="965812"/>
      </dsp:txXfrm>
    </dsp:sp>
    <dsp:sp modelId="{AE69B9B5-3903-4ED8-9780-5E49B26E5634}">
      <dsp:nvSpPr>
        <dsp:cNvPr id="0" name=""/>
        <dsp:cNvSpPr/>
      </dsp:nvSpPr>
      <dsp:spPr>
        <a:xfrm>
          <a:off x="5338284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NAME_INCOME_TYPE -Income Type</a:t>
          </a:r>
          <a:endParaRPr lang="en-US" sz="1000" kern="1200" dirty="0"/>
        </a:p>
      </dsp:txBody>
      <dsp:txXfrm>
        <a:off x="5338284" y="2590"/>
        <a:ext cx="1609687" cy="965812"/>
      </dsp:txXfrm>
    </dsp:sp>
    <dsp:sp modelId="{CD4DCD9E-FC16-495C-848F-B616DA20FE5D}">
      <dsp:nvSpPr>
        <dsp:cNvPr id="0" name=""/>
        <dsp:cNvSpPr/>
      </dsp:nvSpPr>
      <dsp:spPr>
        <a:xfrm>
          <a:off x="7108940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NAME_EDUCATION_TYPE-Education type</a:t>
          </a:r>
          <a:endParaRPr lang="en-US" sz="1000" kern="1200" dirty="0"/>
        </a:p>
      </dsp:txBody>
      <dsp:txXfrm>
        <a:off x="7108940" y="2590"/>
        <a:ext cx="1609687" cy="965812"/>
      </dsp:txXfrm>
    </dsp:sp>
    <dsp:sp modelId="{51952AD5-EACF-4999-8725-A73E2B776C2A}">
      <dsp:nvSpPr>
        <dsp:cNvPr id="0" name=""/>
        <dsp:cNvSpPr/>
      </dsp:nvSpPr>
      <dsp:spPr>
        <a:xfrm>
          <a:off x="8879597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NAME_HOUSING_TYPE-Housing Type</a:t>
          </a:r>
          <a:endParaRPr lang="en-US" sz="1000" kern="1200" dirty="0"/>
        </a:p>
      </dsp:txBody>
      <dsp:txXfrm>
        <a:off x="8879597" y="2590"/>
        <a:ext cx="1609687" cy="965812"/>
      </dsp:txXfrm>
    </dsp:sp>
    <dsp:sp modelId="{C4909E6B-6A31-4535-AA18-9997686EE8AA}">
      <dsp:nvSpPr>
        <dsp:cNvPr id="0" name=""/>
        <dsp:cNvSpPr/>
      </dsp:nvSpPr>
      <dsp:spPr>
        <a:xfrm>
          <a:off x="26314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DAYS_REGISTRATION –Days before application changed his registration</a:t>
          </a:r>
        </a:p>
      </dsp:txBody>
      <dsp:txXfrm>
        <a:off x="26314" y="1129371"/>
        <a:ext cx="1609687" cy="965812"/>
      </dsp:txXfrm>
    </dsp:sp>
    <dsp:sp modelId="{F290706C-CA8C-47DA-814C-8A470B08BBE0}">
      <dsp:nvSpPr>
        <dsp:cNvPr id="0" name=""/>
        <dsp:cNvSpPr/>
      </dsp:nvSpPr>
      <dsp:spPr>
        <a:xfrm>
          <a:off x="1796971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DAYS_ID_PUBLISH-Days before applicant changed his phone no</a:t>
          </a:r>
        </a:p>
      </dsp:txBody>
      <dsp:txXfrm>
        <a:off x="1796971" y="1129371"/>
        <a:ext cx="1609687" cy="965812"/>
      </dsp:txXfrm>
    </dsp:sp>
    <dsp:sp modelId="{B5FD4675-1BB7-4F93-B40B-A1BC16D465DA}">
      <dsp:nvSpPr>
        <dsp:cNvPr id="0" name=""/>
        <dsp:cNvSpPr/>
      </dsp:nvSpPr>
      <dsp:spPr>
        <a:xfrm>
          <a:off x="3567627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FLAG_MOBIL-Number given or not</a:t>
          </a:r>
        </a:p>
      </dsp:txBody>
      <dsp:txXfrm>
        <a:off x="3567627" y="1129371"/>
        <a:ext cx="1609687" cy="965812"/>
      </dsp:txXfrm>
    </dsp:sp>
    <dsp:sp modelId="{91AE8CF6-E74E-4DF9-8D87-21091F68ECEE}">
      <dsp:nvSpPr>
        <dsp:cNvPr id="0" name=""/>
        <dsp:cNvSpPr/>
      </dsp:nvSpPr>
      <dsp:spPr>
        <a:xfrm>
          <a:off x="5338284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FLAG_EMP_PHONE- MOBIL-Number given or not</a:t>
          </a:r>
          <a:endParaRPr lang="en-US" sz="1000" kern="1200" dirty="0"/>
        </a:p>
      </dsp:txBody>
      <dsp:txXfrm>
        <a:off x="5338284" y="1129371"/>
        <a:ext cx="1609687" cy="965812"/>
      </dsp:txXfrm>
    </dsp:sp>
    <dsp:sp modelId="{9919D3F9-0C3C-48F4-913B-AD07E3EE855F}">
      <dsp:nvSpPr>
        <dsp:cNvPr id="0" name=""/>
        <dsp:cNvSpPr/>
      </dsp:nvSpPr>
      <dsp:spPr>
        <a:xfrm>
          <a:off x="7108940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FLAG_CONT_MOBILE –Number reachable or not</a:t>
          </a:r>
          <a:endParaRPr lang="en-US" sz="1000" kern="1200" dirty="0"/>
        </a:p>
      </dsp:txBody>
      <dsp:txXfrm>
        <a:off x="7108940" y="1129371"/>
        <a:ext cx="1609687" cy="965812"/>
      </dsp:txXfrm>
    </dsp:sp>
    <dsp:sp modelId="{E92B3A6E-2FBD-4EF8-9ADF-BBEFEE3DA3D3}">
      <dsp:nvSpPr>
        <dsp:cNvPr id="0" name=""/>
        <dsp:cNvSpPr/>
      </dsp:nvSpPr>
      <dsp:spPr>
        <a:xfrm>
          <a:off x="8879597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FLAG_WORK_PHONE-Work number given or not</a:t>
          </a:r>
          <a:endParaRPr lang="en-US" sz="1000" kern="1200" dirty="0"/>
        </a:p>
      </dsp:txBody>
      <dsp:txXfrm>
        <a:off x="8879597" y="1129371"/>
        <a:ext cx="1609687" cy="965812"/>
      </dsp:txXfrm>
    </dsp:sp>
    <dsp:sp modelId="{8A9AE1D4-DE77-4024-B67B-7DD58E657A94}">
      <dsp:nvSpPr>
        <dsp:cNvPr id="0" name=""/>
        <dsp:cNvSpPr/>
      </dsp:nvSpPr>
      <dsp:spPr>
        <a:xfrm>
          <a:off x="26314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CNT_FAM_MEMBERS –count of family numbers</a:t>
          </a:r>
          <a:endParaRPr lang="en-US" sz="1000" kern="1200" dirty="0"/>
        </a:p>
      </dsp:txBody>
      <dsp:txXfrm>
        <a:off x="26314" y="2256153"/>
        <a:ext cx="1609687" cy="965812"/>
      </dsp:txXfrm>
    </dsp:sp>
    <dsp:sp modelId="{09633E42-8BDF-46A9-B354-DE4A22CC562F}">
      <dsp:nvSpPr>
        <dsp:cNvPr id="0" name=""/>
        <dsp:cNvSpPr/>
      </dsp:nvSpPr>
      <dsp:spPr>
        <a:xfrm>
          <a:off x="1796971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REG_REGION_NOT_WORK_REGION - permanent address does not match work address   </a:t>
          </a:r>
        </a:p>
      </dsp:txBody>
      <dsp:txXfrm>
        <a:off x="1796971" y="2256153"/>
        <a:ext cx="1609687" cy="965812"/>
      </dsp:txXfrm>
    </dsp:sp>
    <dsp:sp modelId="{E76556CB-4821-48FF-9BE5-D976999FA7F2}">
      <dsp:nvSpPr>
        <dsp:cNvPr id="0" name=""/>
        <dsp:cNvSpPr/>
      </dsp:nvSpPr>
      <dsp:spPr>
        <a:xfrm>
          <a:off x="3567627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LIVE_REGION_NOT_WORK_REGION - contact address does not match work address  </a:t>
          </a:r>
          <a:endParaRPr lang="en-US" sz="1000" kern="1200" dirty="0"/>
        </a:p>
      </dsp:txBody>
      <dsp:txXfrm>
        <a:off x="3567627" y="2256153"/>
        <a:ext cx="1609687" cy="965812"/>
      </dsp:txXfrm>
    </dsp:sp>
    <dsp:sp modelId="{75282E64-13D9-4461-870E-FA431889E2DD}">
      <dsp:nvSpPr>
        <dsp:cNvPr id="0" name=""/>
        <dsp:cNvSpPr/>
      </dsp:nvSpPr>
      <dsp:spPr>
        <a:xfrm>
          <a:off x="5338284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DAYS_LAST_PHONE_CHANGE – Days before phone no  changed</a:t>
          </a:r>
        </a:p>
      </dsp:txBody>
      <dsp:txXfrm>
        <a:off x="5338284" y="2256153"/>
        <a:ext cx="1609687" cy="965812"/>
      </dsp:txXfrm>
    </dsp:sp>
    <dsp:sp modelId="{8EDC4103-5388-491C-9414-E725824D20F3}">
      <dsp:nvSpPr>
        <dsp:cNvPr id="0" name=""/>
        <dsp:cNvSpPr/>
      </dsp:nvSpPr>
      <dsp:spPr>
        <a:xfrm>
          <a:off x="7108940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REG_REGION_NOT_LIVE_REGION- permanent address does not match contact address </a:t>
          </a:r>
        </a:p>
      </dsp:txBody>
      <dsp:txXfrm>
        <a:off x="7108940" y="2256153"/>
        <a:ext cx="1609687" cy="965812"/>
      </dsp:txXfrm>
    </dsp:sp>
    <dsp:sp modelId="{893D265E-A1FC-4E86-81C4-6D83ED39410F}">
      <dsp:nvSpPr>
        <dsp:cNvPr id="0" name=""/>
        <dsp:cNvSpPr/>
      </dsp:nvSpPr>
      <dsp:spPr>
        <a:xfrm>
          <a:off x="8879597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'FLAG_OWN_CAR’, -Owns car or not</a:t>
          </a:r>
          <a:endParaRPr lang="en-US" sz="1000" kern="1200" dirty="0"/>
        </a:p>
      </dsp:txBody>
      <dsp:txXfrm>
        <a:off x="8879597" y="2256153"/>
        <a:ext cx="1609687" cy="965812"/>
      </dsp:txXfrm>
    </dsp:sp>
    <dsp:sp modelId="{A2DC2FEA-207E-4BC2-9ECC-93B7557EE47D}">
      <dsp:nvSpPr>
        <dsp:cNvPr id="0" name=""/>
        <dsp:cNvSpPr/>
      </dsp:nvSpPr>
      <dsp:spPr>
        <a:xfrm>
          <a:off x="1796971" y="3382934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'AMT_INCOME_TOTAL’, Total income</a:t>
          </a:r>
          <a:endParaRPr lang="en-US" sz="1000" kern="1200" dirty="0"/>
        </a:p>
      </dsp:txBody>
      <dsp:txXfrm>
        <a:off x="1796971" y="3382934"/>
        <a:ext cx="1609687" cy="965812"/>
      </dsp:txXfrm>
    </dsp:sp>
    <dsp:sp modelId="{35E8A555-7716-44FB-9218-AD730EE236D4}">
      <dsp:nvSpPr>
        <dsp:cNvPr id="0" name=""/>
        <dsp:cNvSpPr/>
      </dsp:nvSpPr>
      <dsp:spPr>
        <a:xfrm>
          <a:off x="3567627" y="3382934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'AMT_CREDIT’,Loan amount</a:t>
          </a:r>
          <a:endParaRPr lang="en-US" sz="1000" kern="1200" dirty="0"/>
        </a:p>
      </dsp:txBody>
      <dsp:txXfrm>
        <a:off x="3567627" y="3382934"/>
        <a:ext cx="1609687" cy="965812"/>
      </dsp:txXfrm>
    </dsp:sp>
    <dsp:sp modelId="{98CACAE6-CE1F-48AE-95A3-5CD43EECF903}">
      <dsp:nvSpPr>
        <dsp:cNvPr id="0" name=""/>
        <dsp:cNvSpPr/>
      </dsp:nvSpPr>
      <dsp:spPr>
        <a:xfrm>
          <a:off x="5338284" y="3382934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'AMT_ANNUITY’=EMI</a:t>
          </a:r>
          <a:endParaRPr lang="en-US" sz="1000" kern="1200" dirty="0"/>
        </a:p>
      </dsp:txBody>
      <dsp:txXfrm>
        <a:off x="5338284" y="3382934"/>
        <a:ext cx="1609687" cy="965812"/>
      </dsp:txXfrm>
    </dsp:sp>
    <dsp:sp modelId="{376D1391-55E4-4E39-9A48-AB51524CFD44}">
      <dsp:nvSpPr>
        <dsp:cNvPr id="0" name=""/>
        <dsp:cNvSpPr/>
      </dsp:nvSpPr>
      <dsp:spPr>
        <a:xfrm>
          <a:off x="7108940" y="3382934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,AMT_GOODS_PRICE’-it is the price of the goods for which the loan is given</a:t>
          </a:r>
        </a:p>
      </dsp:txBody>
      <dsp:txXfrm>
        <a:off x="7108940" y="3382934"/>
        <a:ext cx="1609687" cy="965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05C69-3620-40BB-B008-5B37DB809E49}">
      <dsp:nvSpPr>
        <dsp:cNvPr id="0" name=""/>
        <dsp:cNvSpPr/>
      </dsp:nvSpPr>
      <dsp:spPr>
        <a:xfrm>
          <a:off x="0" y="647946"/>
          <a:ext cx="491836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BD9AB-A267-4D40-81F9-2B7D407CB86D}">
      <dsp:nvSpPr>
        <dsp:cNvPr id="0" name=""/>
        <dsp:cNvSpPr/>
      </dsp:nvSpPr>
      <dsp:spPr>
        <a:xfrm>
          <a:off x="245918" y="397026"/>
          <a:ext cx="344285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32" tIns="0" rIns="130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We have used k-neighbor classifier</a:t>
          </a:r>
        </a:p>
      </dsp:txBody>
      <dsp:txXfrm>
        <a:off x="270416" y="421524"/>
        <a:ext cx="3393858" cy="452844"/>
      </dsp:txXfrm>
    </dsp:sp>
    <dsp:sp modelId="{42E8213E-B5A8-4A17-9B72-09A0929FF0A6}">
      <dsp:nvSpPr>
        <dsp:cNvPr id="0" name=""/>
        <dsp:cNvSpPr/>
      </dsp:nvSpPr>
      <dsp:spPr>
        <a:xfrm>
          <a:off x="0" y="1419066"/>
          <a:ext cx="4918363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720" tIns="354076" rIns="3817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700" kern="1200" dirty="0"/>
            <a:t>The KNN algorithm uses 'feature similarity' to predict the values of any new data points.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700" kern="1200" dirty="0"/>
            <a:t>This means that the new point is assigned a value based on how closely it resembles the points in the training set</a:t>
          </a:r>
        </a:p>
      </dsp:txBody>
      <dsp:txXfrm>
        <a:off x="0" y="1419066"/>
        <a:ext cx="4918363" cy="1820700"/>
      </dsp:txXfrm>
    </dsp:sp>
    <dsp:sp modelId="{40935C26-54C7-41FA-BDC2-F26F0CB229CE}">
      <dsp:nvSpPr>
        <dsp:cNvPr id="0" name=""/>
        <dsp:cNvSpPr/>
      </dsp:nvSpPr>
      <dsp:spPr>
        <a:xfrm>
          <a:off x="245918" y="1168146"/>
          <a:ext cx="344285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32" tIns="0" rIns="1301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K-neighbor classifier?</a:t>
          </a:r>
        </a:p>
      </dsp:txBody>
      <dsp:txXfrm>
        <a:off x="270416" y="1192644"/>
        <a:ext cx="3393858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05C69-3620-40BB-B008-5B37DB809E49}">
      <dsp:nvSpPr>
        <dsp:cNvPr id="0" name=""/>
        <dsp:cNvSpPr/>
      </dsp:nvSpPr>
      <dsp:spPr>
        <a:xfrm>
          <a:off x="0" y="590796"/>
          <a:ext cx="49183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BD9AB-A267-4D40-81F9-2B7D407CB86D}">
      <dsp:nvSpPr>
        <dsp:cNvPr id="0" name=""/>
        <dsp:cNvSpPr/>
      </dsp:nvSpPr>
      <dsp:spPr>
        <a:xfrm>
          <a:off x="245918" y="354636"/>
          <a:ext cx="344285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32" tIns="0" rIns="130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have used random forest classifier</a:t>
          </a:r>
        </a:p>
      </dsp:txBody>
      <dsp:txXfrm>
        <a:off x="268975" y="377693"/>
        <a:ext cx="3396740" cy="426206"/>
      </dsp:txXfrm>
    </dsp:sp>
    <dsp:sp modelId="{42E8213E-B5A8-4A17-9B72-09A0929FF0A6}">
      <dsp:nvSpPr>
        <dsp:cNvPr id="0" name=""/>
        <dsp:cNvSpPr/>
      </dsp:nvSpPr>
      <dsp:spPr>
        <a:xfrm>
          <a:off x="0" y="1316556"/>
          <a:ext cx="4918363" cy="196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720" tIns="333248" rIns="3817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It is a bagging technique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Random forest algorithms can discover rich relationships between predictors and the response automatically.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kern="1200" dirty="0"/>
            <a:t>It can easily handle more predictors than the number of response</a:t>
          </a:r>
        </a:p>
      </dsp:txBody>
      <dsp:txXfrm>
        <a:off x="0" y="1316556"/>
        <a:ext cx="4918363" cy="1965599"/>
      </dsp:txXfrm>
    </dsp:sp>
    <dsp:sp modelId="{40935C26-54C7-41FA-BDC2-F26F0CB229CE}">
      <dsp:nvSpPr>
        <dsp:cNvPr id="0" name=""/>
        <dsp:cNvSpPr/>
      </dsp:nvSpPr>
      <dsp:spPr>
        <a:xfrm>
          <a:off x="245918" y="1080396"/>
          <a:ext cx="344285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32" tIns="0" rIns="130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random forest?</a:t>
          </a:r>
        </a:p>
      </dsp:txBody>
      <dsp:txXfrm>
        <a:off x="268975" y="1103453"/>
        <a:ext cx="3396740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15949-8E8E-42EF-AAA2-7A5A99ACF153}">
      <dsp:nvSpPr>
        <dsp:cNvPr id="0" name=""/>
        <dsp:cNvSpPr/>
      </dsp:nvSpPr>
      <dsp:spPr>
        <a:xfrm>
          <a:off x="0" y="437409"/>
          <a:ext cx="10515600" cy="1696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The goal of this project is to build a machine learning model that can predict if a person will default on the loan based on the loan and personal information provided. </a:t>
          </a:r>
          <a:endParaRPr lang="en-US" sz="2900" kern="1200" dirty="0"/>
        </a:p>
      </dsp:txBody>
      <dsp:txXfrm>
        <a:off x="82816" y="520225"/>
        <a:ext cx="10349968" cy="1530868"/>
      </dsp:txXfrm>
    </dsp:sp>
    <dsp:sp modelId="{1A2E85A7-C6F8-438D-BEAE-9596EC429189}">
      <dsp:nvSpPr>
        <dsp:cNvPr id="0" name=""/>
        <dsp:cNvSpPr/>
      </dsp:nvSpPr>
      <dsp:spPr>
        <a:xfrm>
          <a:off x="0" y="2217429"/>
          <a:ext cx="10515600" cy="169650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The model is intended to be used as a reference tool for the client and his financial institution to help make decisions on issuing loans, so that the risk can be lowered, and the profit can be maximized.</a:t>
          </a:r>
          <a:endParaRPr lang="en-US" sz="2900" kern="1200"/>
        </a:p>
      </dsp:txBody>
      <dsp:txXfrm>
        <a:off x="82816" y="2300245"/>
        <a:ext cx="10349968" cy="1530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9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5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7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3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4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25896-1C3E-CD32-FBE4-3DCD5509B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655371"/>
            <a:ext cx="9679449" cy="1463136"/>
          </a:xfrm>
        </p:spPr>
        <p:txBody>
          <a:bodyPr anchor="b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LOAN DEFAULT PREDICTION</a:t>
            </a:r>
            <a:endParaRPr lang="en-IN" sz="5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90BB9-0EBB-224C-DA67-7D6E4696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252936"/>
            <a:ext cx="9679449" cy="65461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karthick ramnathan</a:t>
            </a:r>
            <a:endParaRPr lang="en-IN" sz="2000">
              <a:solidFill>
                <a:schemeClr val="bg1"/>
              </a:solidFill>
            </a:endParaRPr>
          </a:p>
        </p:txBody>
      </p:sp>
      <p:pic>
        <p:nvPicPr>
          <p:cNvPr id="18" name="Picture 3" descr="White calculator">
            <a:extLst>
              <a:ext uri="{FF2B5EF4-FFF2-40B4-BE49-F238E27FC236}">
                <a16:creationId xmlns:a16="http://schemas.microsoft.com/office/drawing/2014/main" id="{439E47EE-D059-6127-20BF-9C2759022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12" b="41842"/>
          <a:stretch/>
        </p:blipFill>
        <p:spPr>
          <a:xfrm>
            <a:off x="20" y="820991"/>
            <a:ext cx="12191980" cy="2608009"/>
          </a:xfrm>
          <a:prstGeom prst="rect">
            <a:avLst/>
          </a:prstGeom>
        </p:spPr>
      </p:pic>
      <p:sp>
        <p:nvSpPr>
          <p:cNvPr id="26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381391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04320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4558353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40230-54B4-725A-3683-C0BBE2FE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3200"/>
              <a:t>ALGORITHM USED</a:t>
            </a:r>
            <a:endParaRPr lang="en-IN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1C0ABBEC-3DFB-7425-0395-282D34D4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39504"/>
              </p:ext>
            </p:extLst>
          </p:nvPr>
        </p:nvGraphicFramePr>
        <p:xfrm>
          <a:off x="6262255" y="2719557"/>
          <a:ext cx="4918363" cy="363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76E74D-2BB8-D7B8-DAE3-B274B184E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501651"/>
            <a:ext cx="4842910" cy="595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4E4B-85FA-5F78-4513-4E97D603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OUTPUT</a:t>
            </a: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A6744BF-6291-065F-1013-AAB3CDC3E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7612"/>
            <a:ext cx="5214425" cy="3226851"/>
          </a:xfrm>
        </p:spPr>
      </p:pic>
    </p:spTree>
    <p:extLst>
      <p:ext uri="{BB962C8B-B14F-4D97-AF65-F5344CB8AC3E}">
        <p14:creationId xmlns:p14="http://schemas.microsoft.com/office/powerpoint/2010/main" val="135057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8BE36-9E65-9F9E-DB1F-1D926C53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conclusion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6" name="Straight Connector 58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F5D49E8-38DB-FC55-9734-F1B7853B7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633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31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3" name="Picture 22" descr="Calculator, pen, compass, money and a paper with graphs printed on it">
            <a:extLst>
              <a:ext uri="{FF2B5EF4-FFF2-40B4-BE49-F238E27FC236}">
                <a16:creationId xmlns:a16="http://schemas.microsoft.com/office/drawing/2014/main" id="{1381D37B-9B67-C5BF-F215-82194B65B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663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0B07F-5B07-99B0-946A-EB16B649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WHY SO IMPORTANT?</a:t>
            </a: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8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8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92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6639-F1B0-EE53-CC18-5560E807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1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This loan default prediction means that </a:t>
            </a:r>
            <a:r>
              <a:rPr lang="en-US" sz="18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customers with financial difficulties will be flagged up sooner rather than later</a:t>
            </a:r>
            <a:r>
              <a:rPr lang="en-US" sz="18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 So, you can address issues before they arise – and before a customer defaults. This is proactive credit risk management.</a:t>
            </a:r>
            <a:endParaRPr lang="en-IN" sz="180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9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9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EEFA-2559-4827-445A-B9F8D3F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9D2-D18F-E511-82C8-150765C1C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10" y="3325385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5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Predict weather the customer will default or not</a:t>
            </a:r>
          </a:p>
        </p:txBody>
      </p:sp>
      <p:sp>
        <p:nvSpPr>
          <p:cNvPr id="1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2" name="Straight Connector 10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49C6039-B2DC-889E-0A3F-07112281C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" b="14098"/>
          <a:stretch/>
        </p:blipFill>
        <p:spPr>
          <a:xfrm>
            <a:off x="5986926" y="2423467"/>
            <a:ext cx="5569864" cy="3133061"/>
          </a:xfrm>
          <a:prstGeom prst="rect">
            <a:avLst/>
          </a:prstGeom>
        </p:spPr>
      </p:pic>
      <p:sp>
        <p:nvSpPr>
          <p:cNvPr id="11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AD547-C502-FA9C-32E2-FD622F1A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METADATA</a:t>
            </a:r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3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9" name="Content Placeholder 8">
            <a:extLst>
              <a:ext uri="{FF2B5EF4-FFF2-40B4-BE49-F238E27FC236}">
                <a16:creationId xmlns:a16="http://schemas.microsoft.com/office/drawing/2014/main" id="{83658E64-209C-E686-EF75-B6E62476A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8595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21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DA0A0-0811-8D11-3030-42E2EF52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10277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Imbalanced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4878D3-E451-0730-FFB9-D219DB05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43" y="1786597"/>
            <a:ext cx="5294587" cy="4653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target variable is imbalanced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Count of not default is higher than the count of default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machine learning model will be unable to learn more about defaulters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order to tackle the problem, we are using a library called</a:t>
            </a:r>
            <a:r>
              <a:rPr lang="en-US" sz="2000" dirty="0">
                <a:solidFill>
                  <a:schemeClr val="bg1"/>
                </a:solidFill>
              </a:rPr>
              <a:t> imblearn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the imblearn we are using  two algorithm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RandomOverSampler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RandomUnderSampler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F4ECCA6-E5D9-5FF2-E111-CE59A2A9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62" y="1114050"/>
            <a:ext cx="4681673" cy="5230787"/>
          </a:xfrm>
          <a:prstGeom prst="rect">
            <a:avLst/>
          </a:prstGeom>
        </p:spPr>
      </p:pic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9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0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9A101-3F6C-6BB1-F3CC-9EEFC7D2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over  sampling</a:t>
            </a:r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419DBAD1-A8A0-BBB4-795D-BAD4938E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increases the  no of samples  where the sample size is minimum</a:t>
            </a:r>
          </a:p>
        </p:txBody>
      </p:sp>
      <p:sp>
        <p:nvSpPr>
          <p:cNvPr id="13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3" name="Straight Connector 10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10FCCC1-9AA2-B4F9-F930-853889BC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69" y="1598246"/>
            <a:ext cx="5005178" cy="4783504"/>
          </a:xfrm>
          <a:prstGeom prst="rect">
            <a:avLst/>
          </a:prstGeom>
        </p:spPr>
      </p:pic>
      <p:sp>
        <p:nvSpPr>
          <p:cNvPr id="13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40230-54B4-725A-3683-C0BBE2FE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3200"/>
              <a:t>ALGORITHM USED</a:t>
            </a:r>
            <a:endParaRPr lang="en-IN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1C0ABBEC-3DFB-7425-0395-282D34D4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33046"/>
              </p:ext>
            </p:extLst>
          </p:nvPr>
        </p:nvGraphicFramePr>
        <p:xfrm>
          <a:off x="6262255" y="2719557"/>
          <a:ext cx="4918363" cy="3636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6B14FA-49B1-C145-051C-9B8923279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7" y="354814"/>
            <a:ext cx="5229955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2E47E-D04E-7F40-82C6-51C04998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OUTPUT</a:t>
            </a:r>
          </a:p>
        </p:txBody>
      </p:sp>
      <p:sp>
        <p:nvSpPr>
          <p:cNvPr id="2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0AA7A4-37E4-8651-974B-2DA1F7CD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1681632"/>
            <a:ext cx="5569864" cy="4616731"/>
          </a:xfrm>
          <a:prstGeom prst="rect">
            <a:avLst/>
          </a:prstGeom>
        </p:spPr>
      </p:pic>
      <p:sp>
        <p:nvSpPr>
          <p:cNvPr id="3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9A101-3F6C-6BB1-F3CC-9EEFC7D2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under  sampling</a:t>
            </a:r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419DBAD1-A8A0-BBB4-795D-BAD4938E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28" y="5350213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reduces the  no of samples  where the sample size is maximum</a:t>
            </a:r>
          </a:p>
          <a:p>
            <a:pPr marL="0" indent="0" algn="r">
              <a:buNone/>
            </a:pPr>
            <a:endParaRPr lang="en-US" sz="2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B98177-A9C9-5D34-6E08-2EC9A774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4400"/>
            <a:ext cx="5223163" cy="5467350"/>
          </a:xfrm>
          <a:prstGeom prst="rect">
            <a:avLst/>
          </a:prstGeom>
        </p:spPr>
      </p:pic>
      <p:sp>
        <p:nvSpPr>
          <p:cNvPr id="14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54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532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Courier New</vt:lpstr>
      <vt:lpstr>Gill Sans Nova</vt:lpstr>
      <vt:lpstr>Univers</vt:lpstr>
      <vt:lpstr>Wingdings</vt:lpstr>
      <vt:lpstr>GradientVTI</vt:lpstr>
      <vt:lpstr>LOAN DEFAULT PREDICTION</vt:lpstr>
      <vt:lpstr>WHY SO IMPORTANT?</vt:lpstr>
      <vt:lpstr>OBJECTIVE </vt:lpstr>
      <vt:lpstr>METADATA</vt:lpstr>
      <vt:lpstr>Imbalanced data</vt:lpstr>
      <vt:lpstr>Random over  sampling</vt:lpstr>
      <vt:lpstr>ALGORITHM USED</vt:lpstr>
      <vt:lpstr>MODEL OUTPUT</vt:lpstr>
      <vt:lpstr>Random under  sampling</vt:lpstr>
      <vt:lpstr>ALGORITHM USED</vt:lpstr>
      <vt:lpstr>MODEL 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</dc:title>
  <dc:creator>karthick ramnathan</dc:creator>
  <cp:lastModifiedBy>karthick ramnathan</cp:lastModifiedBy>
  <cp:revision>21</cp:revision>
  <dcterms:created xsi:type="dcterms:W3CDTF">2022-07-08T18:03:24Z</dcterms:created>
  <dcterms:modified xsi:type="dcterms:W3CDTF">2022-07-13T13:41:25Z</dcterms:modified>
</cp:coreProperties>
</file>