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366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366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366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1366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hyperlink" Target="https://github.com/NATARAJ-3/NEWS-MEDIA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53" y="2665298"/>
            <a:ext cx="20415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latin typeface="Arial"/>
                <a:cs typeface="Arial"/>
              </a:rPr>
              <a:t>NEWS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40">
                <a:latin typeface="Arial"/>
                <a:cs typeface="Arial"/>
              </a:rPr>
              <a:t>MEDIA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53" y="3386454"/>
            <a:ext cx="1172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13669"/>
                </a:solidFill>
                <a:latin typeface="Arial"/>
                <a:cs typeface="Arial"/>
              </a:rPr>
              <a:t>Task </a:t>
            </a:r>
            <a:r>
              <a:rPr dirty="0" sz="2400" spc="140" b="1">
                <a:solidFill>
                  <a:srgbClr val="213669"/>
                </a:solidFill>
                <a:latin typeface="Arial"/>
                <a:cs typeface="Arial"/>
              </a:rPr>
              <a:t>-</a:t>
            </a:r>
            <a:r>
              <a:rPr dirty="0" sz="2400" spc="-340" b="1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dirty="0" sz="2400" spc="185" b="1">
                <a:solidFill>
                  <a:srgbClr val="213669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1525270" cy="3041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0">
                <a:solidFill>
                  <a:srgbClr val="C78B31"/>
                </a:solidFill>
              </a:rPr>
              <a:t>NEWS</a:t>
            </a:r>
            <a:r>
              <a:rPr dirty="0" spc="-235">
                <a:solidFill>
                  <a:srgbClr val="C78B31"/>
                </a:solidFill>
              </a:rPr>
              <a:t> </a:t>
            </a:r>
            <a:r>
              <a:rPr dirty="0" spc="-150">
                <a:solidFill>
                  <a:srgbClr val="C78B31"/>
                </a:solidFill>
              </a:rPr>
              <a:t>MEDIA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43370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Times New Roman"/>
              <a:buChar char="▪"/>
              <a:tabLst>
                <a:tab pos="299085" algn="l"/>
                <a:tab pos="299720" algn="l"/>
              </a:tabLst>
            </a:pP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Ping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6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6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90">
                <a:solidFill>
                  <a:srgbClr val="FFFFFF"/>
                </a:solidFill>
                <a:latin typeface="Verdana"/>
                <a:cs typeface="Verdana"/>
              </a:rPr>
              <a:t>happens</a:t>
            </a:r>
            <a:r>
              <a:rPr dirty="0" sz="1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everyday</a:t>
            </a:r>
            <a:r>
              <a:rPr dirty="0" sz="1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dirty="0" sz="1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kind </a:t>
            </a:r>
            <a:r>
              <a:rPr dirty="0" sz="1400" spc="-9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400" spc="-130">
                <a:solidFill>
                  <a:srgbClr val="FFFFFF"/>
                </a:solidFill>
                <a:latin typeface="Verdana"/>
                <a:cs typeface="Verdana"/>
              </a:rPr>
              <a:t>big </a:t>
            </a:r>
            <a:r>
              <a:rPr dirty="0" sz="1400" spc="-19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1400" spc="-17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19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1400" spc="-18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1400" spc="-21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1400" spc="-170">
                <a:solidFill>
                  <a:srgbClr val="FFFFFF"/>
                </a:solidFill>
                <a:latin typeface="Verdana"/>
                <a:cs typeface="Verdana"/>
              </a:rPr>
              <a:t>given</a:t>
            </a:r>
            <a:r>
              <a:rPr dirty="0" sz="1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941" y="242315"/>
            <a:ext cx="9004300" cy="4901565"/>
            <a:chOff x="139941" y="242315"/>
            <a:chExt cx="9004300" cy="4901565"/>
          </a:xfrm>
        </p:grpSpPr>
        <p:sp>
          <p:nvSpPr>
            <p:cNvPr id="9" name="object 9"/>
            <p:cNvSpPr/>
            <p:nvPr/>
          </p:nvSpPr>
          <p:spPr>
            <a:xfrm>
              <a:off x="4267199" y="242315"/>
              <a:ext cx="4876800" cy="49011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9941" y="2340736"/>
              <a:ext cx="4289425" cy="2386965"/>
            </a:xfrm>
            <a:custGeom>
              <a:avLst/>
              <a:gdLst/>
              <a:ahLst/>
              <a:cxnLst/>
              <a:rect l="l" t="t" r="r" b="b"/>
              <a:pathLst>
                <a:path w="4289425" h="2386965">
                  <a:moveTo>
                    <a:pt x="1744103" y="0"/>
                  </a:moveTo>
                  <a:lnTo>
                    <a:pt x="1744103" y="2386812"/>
                  </a:lnTo>
                </a:path>
                <a:path w="4289425" h="2386965">
                  <a:moveTo>
                    <a:pt x="3469906" y="0"/>
                  </a:moveTo>
                  <a:lnTo>
                    <a:pt x="3469906" y="2386812"/>
                  </a:lnTo>
                </a:path>
                <a:path w="4289425" h="2386965">
                  <a:moveTo>
                    <a:pt x="0" y="400938"/>
                  </a:moveTo>
                  <a:lnTo>
                    <a:pt x="4289056" y="400938"/>
                  </a:lnTo>
                </a:path>
                <a:path w="4289425" h="2386965">
                  <a:moveTo>
                    <a:pt x="0" y="797179"/>
                  </a:moveTo>
                  <a:lnTo>
                    <a:pt x="4289056" y="797179"/>
                  </a:lnTo>
                </a:path>
                <a:path w="4289425" h="2386965">
                  <a:moveTo>
                    <a:pt x="0" y="1193419"/>
                  </a:moveTo>
                  <a:lnTo>
                    <a:pt x="4289056" y="1193419"/>
                  </a:lnTo>
                </a:path>
                <a:path w="4289425" h="2386965">
                  <a:moveTo>
                    <a:pt x="0" y="1589633"/>
                  </a:moveTo>
                  <a:lnTo>
                    <a:pt x="4289056" y="1589633"/>
                  </a:lnTo>
                </a:path>
                <a:path w="4289425" h="2386965">
                  <a:moveTo>
                    <a:pt x="0" y="1985835"/>
                  </a:moveTo>
                  <a:lnTo>
                    <a:pt x="4289056" y="1985835"/>
                  </a:lnTo>
                </a:path>
                <a:path w="4289425" h="2386965">
                  <a:moveTo>
                    <a:pt x="4762" y="0"/>
                  </a:moveTo>
                  <a:lnTo>
                    <a:pt x="4762" y="2386812"/>
                  </a:lnTo>
                </a:path>
                <a:path w="4289425" h="2386965">
                  <a:moveTo>
                    <a:pt x="4284230" y="0"/>
                  </a:moveTo>
                  <a:lnTo>
                    <a:pt x="4284230" y="2386812"/>
                  </a:lnTo>
                </a:path>
                <a:path w="4289425" h="2386965">
                  <a:moveTo>
                    <a:pt x="0" y="4825"/>
                  </a:moveTo>
                  <a:lnTo>
                    <a:pt x="4289056" y="4825"/>
                  </a:lnTo>
                </a:path>
                <a:path w="4289425" h="2386965">
                  <a:moveTo>
                    <a:pt x="0" y="2382050"/>
                  </a:moveTo>
                  <a:lnTo>
                    <a:pt x="4289056" y="2382050"/>
                  </a:lnTo>
                </a:path>
              </a:pathLst>
            </a:custGeom>
            <a:ln w="9525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59460" y="2418969"/>
            <a:ext cx="13100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C78B31"/>
                </a:solidFill>
                <a:latin typeface="Arial"/>
                <a:cs typeface="Arial"/>
              </a:rPr>
              <a:t>LMS</a:t>
            </a:r>
            <a:r>
              <a:rPr dirty="0" sz="1400" spc="-70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Username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1232" y="2418969"/>
            <a:ext cx="510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C78B31"/>
                </a:solidFill>
                <a:latin typeface="Arial"/>
                <a:cs typeface="Arial"/>
              </a:rPr>
              <a:t>N</a:t>
            </a:r>
            <a:r>
              <a:rPr dirty="0" sz="1400" b="1">
                <a:solidFill>
                  <a:srgbClr val="C78B31"/>
                </a:solidFill>
                <a:latin typeface="Arial"/>
                <a:cs typeface="Arial"/>
              </a:rPr>
              <a:t>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8310" y="2418969"/>
            <a:ext cx="52133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C78B31"/>
                </a:solidFill>
                <a:latin typeface="Arial"/>
                <a:cs typeface="Arial"/>
              </a:rPr>
              <a:t>Batch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" y="2815209"/>
            <a:ext cx="916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2129a4090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3039" y="2815209"/>
            <a:ext cx="1005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NATARAJ.V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096" y="2815209"/>
            <a:ext cx="3429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520" y="3211449"/>
            <a:ext cx="916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2129a4098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3039" y="3211449"/>
            <a:ext cx="12014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RAGUNATH.D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9096" y="3211449"/>
            <a:ext cx="3429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520" y="3608070"/>
            <a:ext cx="8178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21294081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3039" y="3608070"/>
            <a:ext cx="10934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KARTHICK.S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9096" y="3608070"/>
            <a:ext cx="3429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A40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3" name="object 3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w="0"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6" name="object 6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w="0"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4662" y="3004820"/>
            <a:ext cx="6190615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Learning</a:t>
            </a:r>
            <a:r>
              <a:rPr dirty="0" sz="1400" spc="-90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C78B31"/>
                </a:solidFill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dirty="0" sz="1400" spc="-140">
                <a:latin typeface="Verdana"/>
                <a:cs typeface="Verdana"/>
              </a:rPr>
              <a:t>Get</a:t>
            </a:r>
            <a:r>
              <a:rPr dirty="0" sz="1400" spc="-200">
                <a:latin typeface="Verdana"/>
                <a:cs typeface="Verdana"/>
              </a:rPr>
              <a:t> </a:t>
            </a:r>
            <a:r>
              <a:rPr dirty="0" sz="1400" spc="-120">
                <a:latin typeface="Verdana"/>
                <a:cs typeface="Verdana"/>
              </a:rPr>
              <a:t>to</a:t>
            </a:r>
            <a:r>
              <a:rPr dirty="0" sz="1400" spc="-190">
                <a:latin typeface="Verdana"/>
                <a:cs typeface="Verdana"/>
              </a:rPr>
              <a:t> </a:t>
            </a:r>
            <a:r>
              <a:rPr dirty="0" sz="1400" spc="-145">
                <a:latin typeface="Verdana"/>
                <a:cs typeface="Verdana"/>
              </a:rPr>
              <a:t>know</a:t>
            </a:r>
            <a:r>
              <a:rPr dirty="0" sz="1400" spc="-195">
                <a:latin typeface="Verdana"/>
                <a:cs typeface="Verdana"/>
              </a:rPr>
              <a:t> </a:t>
            </a:r>
            <a:r>
              <a:rPr dirty="0" sz="1400" spc="-155">
                <a:latin typeface="Verdana"/>
                <a:cs typeface="Verdana"/>
              </a:rPr>
              <a:t>about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 spc="-170">
                <a:latin typeface="Verdana"/>
                <a:cs typeface="Verdana"/>
              </a:rPr>
              <a:t>concepts</a:t>
            </a:r>
            <a:r>
              <a:rPr dirty="0" sz="1400" spc="-190">
                <a:latin typeface="Verdana"/>
                <a:cs typeface="Verdana"/>
              </a:rPr>
              <a:t> </a:t>
            </a:r>
            <a:r>
              <a:rPr dirty="0" sz="1400" spc="-90">
                <a:latin typeface="Verdana"/>
                <a:cs typeface="Verdana"/>
              </a:rPr>
              <a:t>of</a:t>
            </a:r>
            <a:r>
              <a:rPr dirty="0" sz="1400" spc="-195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project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 spc="-145">
                <a:latin typeface="Verdana"/>
                <a:cs typeface="Verdana"/>
              </a:rPr>
              <a:t>bucketing</a:t>
            </a:r>
            <a:endParaRPr sz="1400">
              <a:latin typeface="Verdana"/>
              <a:cs typeface="Verdana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dirty="0" sz="1400" spc="-114">
                <a:latin typeface="Verdana"/>
                <a:cs typeface="Verdana"/>
              </a:rPr>
              <a:t>Knowing </a:t>
            </a:r>
            <a:r>
              <a:rPr dirty="0" sz="1400" spc="-155">
                <a:latin typeface="Verdana"/>
                <a:cs typeface="Verdana"/>
              </a:rPr>
              <a:t>about </a:t>
            </a:r>
            <a:r>
              <a:rPr dirty="0" sz="1400" spc="-160">
                <a:latin typeface="Verdana"/>
                <a:cs typeface="Verdana"/>
              </a:rPr>
              <a:t>various </a:t>
            </a:r>
            <a:r>
              <a:rPr dirty="0" sz="1400" spc="-130">
                <a:latin typeface="Verdana"/>
                <a:cs typeface="Verdana"/>
              </a:rPr>
              <a:t>frontend </a:t>
            </a:r>
            <a:r>
              <a:rPr dirty="0" sz="1400" spc="-175">
                <a:latin typeface="Verdana"/>
                <a:cs typeface="Verdana"/>
              </a:rPr>
              <a:t>development </a:t>
            </a:r>
            <a:r>
              <a:rPr dirty="0" sz="1400" spc="-165">
                <a:latin typeface="Verdana"/>
                <a:cs typeface="Verdana"/>
              </a:rPr>
              <a:t>framework </a:t>
            </a:r>
            <a:r>
              <a:rPr dirty="0" sz="1400" spc="-114">
                <a:latin typeface="Verdana"/>
                <a:cs typeface="Verdana"/>
              </a:rPr>
              <a:t>like</a:t>
            </a:r>
            <a:r>
              <a:rPr dirty="0" sz="1400" spc="-400">
                <a:latin typeface="Verdana"/>
                <a:cs typeface="Verdana"/>
              </a:rPr>
              <a:t> </a:t>
            </a:r>
            <a:r>
              <a:rPr dirty="0" sz="1400" spc="-170">
                <a:latin typeface="Verdana"/>
                <a:cs typeface="Verdana"/>
              </a:rPr>
              <a:t>angular, </a:t>
            </a:r>
            <a:r>
              <a:rPr dirty="0" sz="1400" spc="-185">
                <a:latin typeface="Verdana"/>
                <a:cs typeface="Verdana"/>
              </a:rPr>
              <a:t>vue,react</a:t>
            </a:r>
            <a:endParaRPr sz="1400">
              <a:latin typeface="Verdana"/>
              <a:cs typeface="Verdana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dirty="0" sz="1400" spc="-105">
                <a:latin typeface="Verdana"/>
                <a:cs typeface="Verdana"/>
              </a:rPr>
              <a:t>Know</a:t>
            </a:r>
            <a:r>
              <a:rPr dirty="0" sz="1400" spc="-195">
                <a:latin typeface="Verdana"/>
                <a:cs typeface="Verdana"/>
              </a:rPr>
              <a:t> </a:t>
            </a:r>
            <a:r>
              <a:rPr dirty="0" sz="1400" spc="-160">
                <a:latin typeface="Verdana"/>
                <a:cs typeface="Verdana"/>
              </a:rPr>
              <a:t>about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 spc="-160">
                <a:latin typeface="Verdana"/>
                <a:cs typeface="Verdana"/>
              </a:rPr>
              <a:t>various</a:t>
            </a:r>
            <a:r>
              <a:rPr dirty="0" sz="1400" spc="-180">
                <a:latin typeface="Verdana"/>
                <a:cs typeface="Verdana"/>
              </a:rPr>
              <a:t> </a:t>
            </a:r>
            <a:r>
              <a:rPr dirty="0" sz="1400" spc="-175">
                <a:latin typeface="Verdana"/>
                <a:cs typeface="Verdana"/>
              </a:rPr>
              <a:t>react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 spc="-135">
                <a:latin typeface="Verdana"/>
                <a:cs typeface="Verdana"/>
              </a:rPr>
              <a:t>topics</a:t>
            </a:r>
            <a:r>
              <a:rPr dirty="0" sz="1400" spc="-190">
                <a:latin typeface="Verdana"/>
                <a:cs typeface="Verdana"/>
              </a:rPr>
              <a:t> </a:t>
            </a:r>
            <a:r>
              <a:rPr dirty="0" sz="1400" spc="-114">
                <a:latin typeface="Verdana"/>
                <a:cs typeface="Verdana"/>
              </a:rPr>
              <a:t>like</a:t>
            </a:r>
            <a:r>
              <a:rPr dirty="0" sz="1400" spc="-204">
                <a:latin typeface="Verdana"/>
                <a:cs typeface="Verdana"/>
              </a:rPr>
              <a:t> </a:t>
            </a:r>
            <a:r>
              <a:rPr dirty="0" sz="1400" spc="-175">
                <a:latin typeface="Verdana"/>
                <a:cs typeface="Verdana"/>
              </a:rPr>
              <a:t>components, </a:t>
            </a:r>
            <a:r>
              <a:rPr dirty="0" sz="1400" spc="-160">
                <a:latin typeface="Verdana"/>
                <a:cs typeface="Verdana"/>
              </a:rPr>
              <a:t>props,</a:t>
            </a:r>
            <a:r>
              <a:rPr dirty="0" sz="1400" spc="-195">
                <a:latin typeface="Verdana"/>
                <a:cs typeface="Verdana"/>
              </a:rPr>
              <a:t> state,</a:t>
            </a:r>
            <a:r>
              <a:rPr dirty="0" sz="1400" spc="-180">
                <a:latin typeface="Verdana"/>
                <a:cs typeface="Verdana"/>
              </a:rPr>
              <a:t> </a:t>
            </a:r>
            <a:r>
              <a:rPr dirty="0" sz="1400" spc="-85">
                <a:latin typeface="Verdana"/>
                <a:cs typeface="Verdana"/>
              </a:rPr>
              <a:t>life</a:t>
            </a:r>
            <a:r>
              <a:rPr dirty="0" sz="1400" spc="-210">
                <a:latin typeface="Verdana"/>
                <a:cs typeface="Verdana"/>
              </a:rPr>
              <a:t> </a:t>
            </a:r>
            <a:r>
              <a:rPr dirty="0" sz="1400" spc="-160">
                <a:latin typeface="Verdana"/>
                <a:cs typeface="Verdana"/>
              </a:rPr>
              <a:t>cycle</a:t>
            </a:r>
            <a:r>
              <a:rPr dirty="0" sz="1400" spc="-195">
                <a:latin typeface="Verdana"/>
                <a:cs typeface="Verdana"/>
              </a:rPr>
              <a:t> </a:t>
            </a:r>
            <a:r>
              <a:rPr dirty="0" sz="1400" spc="-175">
                <a:latin typeface="Verdana"/>
                <a:cs typeface="Verdana"/>
              </a:rPr>
              <a:t>etc.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79438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Task </a:t>
            </a:r>
            <a:r>
              <a:rPr dirty="0" spc="-295"/>
              <a:t>-</a:t>
            </a:r>
            <a:r>
              <a:rPr dirty="0" spc="-200"/>
              <a:t> </a:t>
            </a:r>
            <a:r>
              <a:rPr dirty="0" spc="-33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0628" y="618871"/>
            <a:ext cx="4673600" cy="1750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45" b="1">
                <a:solidFill>
                  <a:srgbClr val="0A5293"/>
                </a:solidFill>
                <a:latin typeface="Verdana"/>
                <a:cs typeface="Verdana"/>
              </a:rPr>
              <a:t>Create </a:t>
            </a:r>
            <a:r>
              <a:rPr dirty="0" sz="1600" spc="-260" b="1">
                <a:solidFill>
                  <a:srgbClr val="0A5293"/>
                </a:solidFill>
                <a:latin typeface="Verdana"/>
                <a:cs typeface="Verdana"/>
              </a:rPr>
              <a:t>various </a:t>
            </a:r>
            <a:r>
              <a:rPr dirty="0" sz="1600" spc="-195" b="1">
                <a:solidFill>
                  <a:srgbClr val="0A5293"/>
                </a:solidFill>
                <a:latin typeface="Verdana"/>
                <a:cs typeface="Verdana"/>
              </a:rPr>
              <a:t>Front </a:t>
            </a:r>
            <a:r>
              <a:rPr dirty="0" sz="1600" spc="-220" b="1">
                <a:solidFill>
                  <a:srgbClr val="0A5293"/>
                </a:solidFill>
                <a:latin typeface="Verdana"/>
                <a:cs typeface="Verdana"/>
              </a:rPr>
              <a:t>End</a:t>
            </a:r>
            <a:r>
              <a:rPr dirty="0" sz="1600" spc="-240" b="1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dirty="0" sz="1600" spc="-285" b="1">
                <a:solidFill>
                  <a:srgbClr val="0A5293"/>
                </a:solidFill>
                <a:latin typeface="Verdana"/>
                <a:cs typeface="Verdana"/>
              </a:rPr>
              <a:t>Programs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dirty="0" sz="1400" spc="-130">
                <a:latin typeface="Verdana"/>
                <a:cs typeface="Verdana"/>
              </a:rPr>
              <a:t>Draw</a:t>
            </a:r>
            <a:r>
              <a:rPr dirty="0" sz="1400" spc="-210">
                <a:latin typeface="Verdana"/>
                <a:cs typeface="Verdana"/>
              </a:rPr>
              <a:t> </a:t>
            </a:r>
            <a:r>
              <a:rPr dirty="0" sz="1400" spc="-180">
                <a:latin typeface="Verdana"/>
                <a:cs typeface="Verdana"/>
              </a:rPr>
              <a:t>and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 spc="-175">
                <a:latin typeface="Verdana"/>
                <a:cs typeface="Verdana"/>
              </a:rPr>
              <a:t>design</a:t>
            </a:r>
            <a:r>
              <a:rPr dirty="0" sz="1400" spc="-195">
                <a:latin typeface="Verdana"/>
                <a:cs typeface="Verdana"/>
              </a:rPr>
              <a:t> </a:t>
            </a:r>
            <a:r>
              <a:rPr dirty="0" sz="1400" spc="-260">
                <a:latin typeface="Verdana"/>
                <a:cs typeface="Verdana"/>
              </a:rPr>
              <a:t>a</a:t>
            </a:r>
            <a:r>
              <a:rPr dirty="0" sz="1400" spc="-200">
                <a:latin typeface="Verdana"/>
                <a:cs typeface="Verdana"/>
              </a:rPr>
              <a:t> </a:t>
            </a:r>
            <a:r>
              <a:rPr dirty="0" sz="1400" spc="-114">
                <a:latin typeface="Verdana"/>
                <a:cs typeface="Verdana"/>
              </a:rPr>
              <a:t>uniform</a:t>
            </a:r>
            <a:r>
              <a:rPr dirty="0" sz="1400" spc="-195">
                <a:latin typeface="Verdana"/>
                <a:cs typeface="Verdana"/>
              </a:rPr>
              <a:t> </a:t>
            </a:r>
            <a:r>
              <a:rPr dirty="0" sz="1400" spc="-100">
                <a:latin typeface="Verdana"/>
                <a:cs typeface="Verdana"/>
              </a:rPr>
              <a:t>front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 spc="-180">
                <a:latin typeface="Verdana"/>
                <a:cs typeface="Verdana"/>
              </a:rPr>
              <a:t>end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 spc="-180">
                <a:latin typeface="Verdana"/>
                <a:cs typeface="Verdana"/>
              </a:rPr>
              <a:t>code</a:t>
            </a:r>
            <a:r>
              <a:rPr dirty="0" sz="1400" spc="-185">
                <a:latin typeface="Verdana"/>
                <a:cs typeface="Verdana"/>
              </a:rPr>
              <a:t> </a:t>
            </a:r>
            <a:r>
              <a:rPr dirty="0" sz="1400" spc="-90">
                <a:latin typeface="Verdana"/>
                <a:cs typeface="Verdana"/>
              </a:rPr>
              <a:t>for</a:t>
            </a:r>
            <a:r>
              <a:rPr dirty="0" sz="1400" spc="-200">
                <a:latin typeface="Verdana"/>
                <a:cs typeface="Verdana"/>
              </a:rPr>
              <a:t> </a:t>
            </a:r>
            <a:r>
              <a:rPr dirty="0" sz="1400" spc="-135">
                <a:latin typeface="Verdana"/>
                <a:cs typeface="Verdana"/>
              </a:rPr>
              <a:t>calculator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dirty="0" sz="1400" spc="-130">
                <a:latin typeface="Verdana"/>
                <a:cs typeface="Verdana"/>
              </a:rPr>
              <a:t>Draw </a:t>
            </a:r>
            <a:r>
              <a:rPr dirty="0" sz="1400" spc="-180">
                <a:latin typeface="Verdana"/>
                <a:cs typeface="Verdana"/>
              </a:rPr>
              <a:t>and </a:t>
            </a:r>
            <a:r>
              <a:rPr dirty="0" sz="1400" spc="-175">
                <a:latin typeface="Verdana"/>
                <a:cs typeface="Verdana"/>
              </a:rPr>
              <a:t>design </a:t>
            </a:r>
            <a:r>
              <a:rPr dirty="0" sz="1400" spc="-265">
                <a:latin typeface="Verdana"/>
                <a:cs typeface="Verdana"/>
              </a:rPr>
              <a:t>a </a:t>
            </a:r>
            <a:r>
              <a:rPr dirty="0" sz="1400" spc="-145">
                <a:latin typeface="Verdana"/>
                <a:cs typeface="Verdana"/>
              </a:rPr>
              <a:t>interactive </a:t>
            </a:r>
            <a:r>
              <a:rPr dirty="0" sz="1400" spc="-100">
                <a:latin typeface="Verdana"/>
                <a:cs typeface="Verdana"/>
              </a:rPr>
              <a:t>front </a:t>
            </a:r>
            <a:r>
              <a:rPr dirty="0" sz="1400" spc="-180">
                <a:latin typeface="Verdana"/>
                <a:cs typeface="Verdana"/>
              </a:rPr>
              <a:t>end code </a:t>
            </a:r>
            <a:r>
              <a:rPr dirty="0" sz="1400" spc="-90">
                <a:latin typeface="Verdana"/>
                <a:cs typeface="Verdana"/>
              </a:rPr>
              <a:t>for</a:t>
            </a:r>
            <a:r>
              <a:rPr dirty="0" sz="1400" spc="-355">
                <a:latin typeface="Verdana"/>
                <a:cs typeface="Verdana"/>
              </a:rPr>
              <a:t> </a:t>
            </a:r>
            <a:r>
              <a:rPr dirty="0" sz="1400" spc="-150">
                <a:latin typeface="Verdana"/>
                <a:cs typeface="Verdana"/>
              </a:rPr>
              <a:t>text-editor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</a:pPr>
            <a:r>
              <a:rPr dirty="0" sz="1600" spc="-229" b="1">
                <a:solidFill>
                  <a:srgbClr val="0A5293"/>
                </a:solidFill>
                <a:latin typeface="Verdana"/>
                <a:cs typeface="Verdana"/>
              </a:rPr>
              <a:t>Evaluation</a:t>
            </a:r>
            <a:r>
              <a:rPr dirty="0" sz="1600" spc="-150" b="1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dirty="0" sz="1600" spc="-185" b="1">
                <a:solidFill>
                  <a:srgbClr val="0A5293"/>
                </a:solidFill>
                <a:latin typeface="Verdana"/>
                <a:cs typeface="Verdana"/>
              </a:rPr>
              <a:t>Metric:</a:t>
            </a:r>
            <a:endParaRPr sz="1600">
              <a:latin typeface="Verdana"/>
              <a:cs typeface="Verdana"/>
            </a:endParaRPr>
          </a:p>
          <a:p>
            <a:pPr marL="477520" indent="-317500">
              <a:lnSpc>
                <a:spcPct val="100000"/>
              </a:lnSpc>
              <a:spcBef>
                <a:spcPts val="365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dirty="0" sz="1400" spc="-290">
                <a:latin typeface="Verdana"/>
                <a:cs typeface="Verdana"/>
              </a:rPr>
              <a:t>100% </a:t>
            </a:r>
            <a:r>
              <a:rPr dirty="0" sz="1400" spc="-120">
                <a:latin typeface="Verdana"/>
                <a:cs typeface="Verdana"/>
              </a:rPr>
              <a:t>Completion </a:t>
            </a:r>
            <a:r>
              <a:rPr dirty="0" sz="1400" spc="-90">
                <a:latin typeface="Verdana"/>
                <a:cs typeface="Verdana"/>
              </a:rPr>
              <a:t>of </a:t>
            </a:r>
            <a:r>
              <a:rPr dirty="0" sz="1400" spc="-170">
                <a:latin typeface="Verdana"/>
                <a:cs typeface="Verdana"/>
              </a:rPr>
              <a:t>the </a:t>
            </a:r>
            <a:r>
              <a:rPr dirty="0" sz="1400" spc="-204">
                <a:latin typeface="Verdana"/>
                <a:cs typeface="Verdana"/>
              </a:rPr>
              <a:t>above</a:t>
            </a:r>
            <a:r>
              <a:rPr dirty="0" sz="1400" spc="-290">
                <a:latin typeface="Verdana"/>
                <a:cs typeface="Verdana"/>
              </a:rPr>
              <a:t> </a:t>
            </a:r>
            <a:r>
              <a:rPr dirty="0" sz="1400" spc="-200">
                <a:latin typeface="Verdana"/>
                <a:cs typeface="Verdana"/>
              </a:rPr>
              <a:t>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3" name="object 3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w="0"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58140" y="2111501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28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272" y="225552"/>
            <a:ext cx="175260" cy="260350"/>
          </a:xfrm>
          <a:custGeom>
            <a:avLst/>
            <a:gdLst/>
            <a:ahLst/>
            <a:cxnLst/>
            <a:rect l="l" t="t" r="r" b="b"/>
            <a:pathLst>
              <a:path w="175259" h="260350">
                <a:moveTo>
                  <a:pt x="0" y="259842"/>
                </a:moveTo>
                <a:lnTo>
                  <a:pt x="175259" y="259842"/>
                </a:lnTo>
                <a:lnTo>
                  <a:pt x="175259" y="0"/>
                </a:lnTo>
                <a:lnTo>
                  <a:pt x="0" y="0"/>
                </a:lnTo>
                <a:lnTo>
                  <a:pt x="0" y="259842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Step-Wise</a:t>
            </a:r>
            <a:r>
              <a:rPr dirty="0" spc="-265"/>
              <a:t> </a:t>
            </a:r>
            <a:r>
              <a:rPr dirty="0" spc="-240"/>
              <a:t>Description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962777" y="50"/>
            <a:ext cx="3181350" cy="5125085"/>
            <a:chOff x="5962777" y="50"/>
            <a:chExt cx="3181350" cy="5125085"/>
          </a:xfrm>
        </p:grpSpPr>
        <p:sp>
          <p:nvSpPr>
            <p:cNvPr id="9" name="object 9"/>
            <p:cNvSpPr/>
            <p:nvPr/>
          </p:nvSpPr>
          <p:spPr>
            <a:xfrm>
              <a:off x="5962777" y="50"/>
              <a:ext cx="3181222" cy="49726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24321" y="152449"/>
              <a:ext cx="3019679" cy="49726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25551" y="2943809"/>
            <a:ext cx="7338695" cy="117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0" b="1">
                <a:solidFill>
                  <a:srgbClr val="C78B31"/>
                </a:solidFill>
                <a:latin typeface="Verdana"/>
                <a:cs typeface="Verdana"/>
              </a:rPr>
              <a:t>Summary </a:t>
            </a:r>
            <a:r>
              <a:rPr dirty="0" sz="1800" spc="-229" b="1">
                <a:solidFill>
                  <a:srgbClr val="C78B31"/>
                </a:solidFill>
                <a:latin typeface="Verdana"/>
                <a:cs typeface="Verdana"/>
              </a:rPr>
              <a:t>of </a:t>
            </a:r>
            <a:r>
              <a:rPr dirty="0" sz="1800" spc="-275" b="1">
                <a:solidFill>
                  <a:srgbClr val="C78B31"/>
                </a:solidFill>
                <a:latin typeface="Verdana"/>
                <a:cs typeface="Verdana"/>
              </a:rPr>
              <a:t>your</a:t>
            </a:r>
            <a:r>
              <a:rPr dirty="0" sz="1800" spc="-300" b="1">
                <a:solidFill>
                  <a:srgbClr val="C78B31"/>
                </a:solidFill>
                <a:latin typeface="Verdana"/>
                <a:cs typeface="Verdana"/>
              </a:rPr>
              <a:t> task</a:t>
            </a:r>
            <a:endParaRPr sz="1800">
              <a:latin typeface="Verdana"/>
              <a:cs typeface="Verdana"/>
            </a:endParaRPr>
          </a:p>
          <a:p>
            <a:pPr marL="36830" marR="5080">
              <a:lnSpc>
                <a:spcPct val="100000"/>
              </a:lnSpc>
              <a:spcBef>
                <a:spcPts val="1865"/>
              </a:spcBef>
            </a:pPr>
            <a:r>
              <a:rPr dirty="0" sz="1400" spc="-5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term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medium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singular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media)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defined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"one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means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channels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  general </a:t>
            </a:r>
            <a:r>
              <a:rPr dirty="0" sz="1400" spc="-5">
                <a:latin typeface="Arial"/>
                <a:cs typeface="Arial"/>
              </a:rPr>
              <a:t>communication, </a:t>
            </a:r>
            <a:r>
              <a:rPr dirty="0" sz="1400">
                <a:latin typeface="Arial"/>
                <a:cs typeface="Arial"/>
              </a:rPr>
              <a:t>information, or </a:t>
            </a:r>
            <a:r>
              <a:rPr dirty="0" sz="1400" spc="-5">
                <a:latin typeface="Arial"/>
                <a:cs typeface="Arial"/>
              </a:rPr>
              <a:t>entertainment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society, </a:t>
            </a:r>
            <a:r>
              <a:rPr dirty="0" sz="1400">
                <a:latin typeface="Arial"/>
                <a:cs typeface="Arial"/>
              </a:rPr>
              <a:t>as newspapers, radio, or  </a:t>
            </a:r>
            <a:r>
              <a:rPr dirty="0" sz="1400" spc="-5">
                <a:latin typeface="Arial"/>
                <a:cs typeface="Arial"/>
              </a:rPr>
              <a:t>television."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12700" y="472694"/>
            <a:ext cx="9169400" cy="1787525"/>
            <a:chOff x="-12700" y="472694"/>
            <a:chExt cx="9169400" cy="1787525"/>
          </a:xfrm>
        </p:grpSpPr>
        <p:sp>
          <p:nvSpPr>
            <p:cNvPr id="13" name="object 13"/>
            <p:cNvSpPr/>
            <p:nvPr/>
          </p:nvSpPr>
          <p:spPr>
            <a:xfrm>
              <a:off x="4734305" y="1332738"/>
              <a:ext cx="4410075" cy="914400"/>
            </a:xfrm>
            <a:custGeom>
              <a:avLst/>
              <a:gdLst/>
              <a:ahLst/>
              <a:cxnLst/>
              <a:rect l="l" t="t" r="r" b="b"/>
              <a:pathLst>
                <a:path w="4410075" h="914400">
                  <a:moveTo>
                    <a:pt x="0" y="914400"/>
                  </a:moveTo>
                  <a:lnTo>
                    <a:pt x="4409693" y="914400"/>
                  </a:lnTo>
                  <a:lnTo>
                    <a:pt x="4409693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34305" y="2234438"/>
              <a:ext cx="4410075" cy="25400"/>
            </a:xfrm>
            <a:custGeom>
              <a:avLst/>
              <a:gdLst/>
              <a:ahLst/>
              <a:cxnLst/>
              <a:rect l="l" t="t" r="r" b="b"/>
              <a:pathLst>
                <a:path w="4410075" h="25400">
                  <a:moveTo>
                    <a:pt x="0" y="25400"/>
                  </a:moveTo>
                  <a:lnTo>
                    <a:pt x="4409693" y="25400"/>
                  </a:lnTo>
                  <a:lnTo>
                    <a:pt x="4409693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34305" y="1332738"/>
              <a:ext cx="4410075" cy="914400"/>
            </a:xfrm>
            <a:custGeom>
              <a:avLst/>
              <a:gdLst/>
              <a:ahLst/>
              <a:cxnLst/>
              <a:rect l="l" t="t" r="r" b="b"/>
              <a:pathLst>
                <a:path w="4410075" h="914400">
                  <a:moveTo>
                    <a:pt x="4409693" y="0"/>
                  </a:moveTo>
                  <a:lnTo>
                    <a:pt x="0" y="0"/>
                  </a:lnTo>
                  <a:lnTo>
                    <a:pt x="0" y="9144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485394"/>
              <a:ext cx="7713980" cy="1626235"/>
            </a:xfrm>
            <a:custGeom>
              <a:avLst/>
              <a:gdLst/>
              <a:ahLst/>
              <a:cxnLst/>
              <a:rect l="l" t="t" r="r" b="b"/>
              <a:pathLst>
                <a:path w="7713980" h="1626235">
                  <a:moveTo>
                    <a:pt x="7713726" y="0"/>
                  </a:moveTo>
                  <a:lnTo>
                    <a:pt x="0" y="0"/>
                  </a:lnTo>
                  <a:lnTo>
                    <a:pt x="0" y="1626107"/>
                  </a:lnTo>
                  <a:lnTo>
                    <a:pt x="7713726" y="1626107"/>
                  </a:lnTo>
                  <a:lnTo>
                    <a:pt x="77137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485394"/>
              <a:ext cx="7713980" cy="1626235"/>
            </a:xfrm>
            <a:custGeom>
              <a:avLst/>
              <a:gdLst/>
              <a:ahLst/>
              <a:cxnLst/>
              <a:rect l="l" t="t" r="r" b="b"/>
              <a:pathLst>
                <a:path w="7713980" h="1626235">
                  <a:moveTo>
                    <a:pt x="0" y="1626107"/>
                  </a:moveTo>
                  <a:lnTo>
                    <a:pt x="7713726" y="1626107"/>
                  </a:lnTo>
                  <a:lnTo>
                    <a:pt x="7713726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0" y="485394"/>
            <a:ext cx="7713980" cy="847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 marR="204470">
              <a:lnSpc>
                <a:spcPct val="100000"/>
              </a:lnSpc>
              <a:spcBef>
                <a:spcPts val="1265"/>
              </a:spcBef>
            </a:pPr>
            <a:r>
              <a:rPr dirty="0" sz="1400">
                <a:latin typeface="Arial"/>
                <a:cs typeface="Arial"/>
              </a:rPr>
              <a:t>*idea for the process </a:t>
            </a:r>
            <a:r>
              <a:rPr dirty="0" sz="1400" spc="-5">
                <a:latin typeface="Arial"/>
                <a:cs typeface="Arial"/>
              </a:rPr>
              <a:t>was analysed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</a:t>
            </a:r>
            <a:endParaRPr sz="1400">
              <a:latin typeface="Arial"/>
              <a:cs typeface="Arial"/>
            </a:endParaRPr>
          </a:p>
          <a:p>
            <a:pPr algn="ctr" marR="20447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*Analysis </a:t>
            </a:r>
            <a:r>
              <a:rPr dirty="0" sz="1400">
                <a:latin typeface="Arial"/>
                <a:cs typeface="Arial"/>
              </a:rPr>
              <a:t>the program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>
                <a:latin typeface="Arial"/>
                <a:cs typeface="Arial"/>
              </a:rPr>
              <a:t>it can be </a:t>
            </a:r>
            <a:r>
              <a:rPr dirty="0" sz="1400" spc="-5">
                <a:latin typeface="Arial"/>
                <a:cs typeface="Arial"/>
              </a:rPr>
              <a:t>developed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0" y="1332738"/>
            <a:ext cx="4772660" cy="7791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489200">
              <a:lnSpc>
                <a:spcPts val="1360"/>
              </a:lnSpc>
            </a:pPr>
            <a:r>
              <a:rPr dirty="0" sz="1400">
                <a:latin typeface="Arial"/>
                <a:cs typeface="Arial"/>
              </a:rPr>
              <a:t>*create </a:t>
            </a:r>
            <a:r>
              <a:rPr dirty="0" sz="1400" spc="-5">
                <a:latin typeface="Arial"/>
                <a:cs typeface="Arial"/>
              </a:rPr>
              <a:t>frontend </a:t>
            </a:r>
            <a:r>
              <a:rPr dirty="0" sz="1400">
                <a:latin typeface="Arial"/>
                <a:cs typeface="Arial"/>
              </a:rPr>
              <a:t>for the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progr</a:t>
            </a:r>
            <a:endParaRPr sz="1400">
              <a:latin typeface="Arial"/>
              <a:cs typeface="Arial"/>
            </a:endParaRPr>
          </a:p>
          <a:p>
            <a:pPr marL="666115" marR="304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*backend of the program </a:t>
            </a:r>
            <a:r>
              <a:rPr dirty="0" sz="1400" spc="-5">
                <a:latin typeface="Arial"/>
                <a:cs typeface="Arial"/>
              </a:rPr>
              <a:t>was analysised </a:t>
            </a:r>
            <a:r>
              <a:rPr dirty="0" sz="1400">
                <a:latin typeface="Arial"/>
                <a:cs typeface="Arial"/>
              </a:rPr>
              <a:t>by us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4305" y="1332738"/>
            <a:ext cx="2979420" cy="779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360"/>
              </a:lnSpc>
            </a:pPr>
            <a:r>
              <a:rPr dirty="0" sz="1400">
                <a:latin typeface="Arial"/>
                <a:cs typeface="Arial"/>
              </a:rPr>
              <a:t>am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use </a:t>
            </a:r>
            <a:r>
              <a:rPr dirty="0" sz="1400" spc="-5">
                <a:latin typeface="Arial"/>
                <a:cs typeface="Arial"/>
              </a:rPr>
              <a:t>python </a:t>
            </a:r>
            <a:r>
              <a:rPr dirty="0" sz="1400">
                <a:latin typeface="Arial"/>
                <a:cs typeface="Arial"/>
              </a:rPr>
              <a:t>for the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purpose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5851" y="1060703"/>
            <a:ext cx="3884676" cy="337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18731" y="2307335"/>
            <a:ext cx="82296" cy="82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26708" y="3560064"/>
            <a:ext cx="80771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8300" y="4376928"/>
            <a:ext cx="82296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43471" y="1082039"/>
            <a:ext cx="82296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1448" y="2307335"/>
            <a:ext cx="82295" cy="82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19755" y="3566159"/>
            <a:ext cx="82295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2067" y="4376928"/>
            <a:ext cx="82296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3" name="object 13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 b="1">
                <a:solidFill>
                  <a:srgbClr val="213669"/>
                </a:solidFill>
                <a:latin typeface="Verdana"/>
                <a:cs typeface="Verdana"/>
              </a:rPr>
              <a:t>Che</a:t>
            </a:r>
            <a:r>
              <a:rPr dirty="0" sz="1800" spc="-229" b="1">
                <a:solidFill>
                  <a:srgbClr val="213669"/>
                </a:solidFill>
                <a:latin typeface="Verdana"/>
                <a:cs typeface="Verdana"/>
              </a:rPr>
              <a:t>c</a:t>
            </a:r>
            <a:r>
              <a:rPr dirty="0" sz="1800" spc="-220" b="1">
                <a:solidFill>
                  <a:srgbClr val="213669"/>
                </a:solidFill>
                <a:latin typeface="Verdana"/>
                <a:cs typeface="Verdana"/>
              </a:rPr>
              <a:t>k</a:t>
            </a:r>
            <a:r>
              <a:rPr dirty="0" sz="1800" spc="-305" b="1">
                <a:solidFill>
                  <a:srgbClr val="213669"/>
                </a:solidFill>
                <a:latin typeface="Verdana"/>
                <a:cs typeface="Verdana"/>
              </a:rPr>
              <a:t>-</a:t>
            </a:r>
            <a:r>
              <a:rPr dirty="0" sz="1800" spc="-190" b="1">
                <a:solidFill>
                  <a:srgbClr val="213669"/>
                </a:solidFill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3548" y="946861"/>
            <a:ext cx="13893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45">
                <a:latin typeface="Verdana"/>
                <a:cs typeface="Verdana"/>
              </a:rPr>
              <a:t>Setup </a:t>
            </a:r>
            <a:r>
              <a:rPr dirty="0" sz="1000" spc="-114">
                <a:latin typeface="Verdana"/>
                <a:cs typeface="Verdana"/>
              </a:rPr>
              <a:t>Project </a:t>
            </a:r>
            <a:r>
              <a:rPr dirty="0" sz="1000" spc="-85">
                <a:latin typeface="Verdana"/>
                <a:cs typeface="Verdana"/>
              </a:rPr>
              <a:t>for</a:t>
            </a:r>
            <a:r>
              <a:rPr dirty="0" sz="1000" spc="-229">
                <a:latin typeface="Verdana"/>
                <a:cs typeface="Verdana"/>
              </a:rPr>
              <a:t> </a:t>
            </a:r>
            <a:r>
              <a:rPr dirty="0" sz="1000" spc="-100">
                <a:latin typeface="Verdana"/>
                <a:cs typeface="Verdana"/>
              </a:rPr>
              <a:t>Calculator</a:t>
            </a:r>
            <a:endParaRPr sz="10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110">
                <a:latin typeface="Verdana"/>
                <a:cs typeface="Verdana"/>
              </a:rPr>
              <a:t>proj</a:t>
            </a:r>
            <a:r>
              <a:rPr dirty="0" sz="1000" spc="-215">
                <a:latin typeface="Verdana"/>
                <a:cs typeface="Verdana"/>
              </a:rPr>
              <a:t>e</a:t>
            </a:r>
            <a:r>
              <a:rPr dirty="0" sz="1000" spc="-100">
                <a:latin typeface="Verdana"/>
                <a:cs typeface="Verdana"/>
              </a:rPr>
              <a:t>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484" y="2175128"/>
            <a:ext cx="17164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latin typeface="Verdana"/>
                <a:cs typeface="Verdana"/>
              </a:rPr>
              <a:t>Create </a:t>
            </a:r>
            <a:r>
              <a:rPr dirty="0" sz="1000" spc="-204">
                <a:latin typeface="Verdana"/>
                <a:cs typeface="Verdana"/>
              </a:rPr>
              <a:t>a </a:t>
            </a:r>
            <a:r>
              <a:rPr dirty="0" sz="1000" spc="-140">
                <a:latin typeface="Verdana"/>
                <a:cs typeface="Verdana"/>
              </a:rPr>
              <a:t>main </a:t>
            </a:r>
            <a:r>
              <a:rPr dirty="0" sz="1000" spc="-130">
                <a:latin typeface="Verdana"/>
                <a:cs typeface="Verdana"/>
              </a:rPr>
              <a:t>component </a:t>
            </a:r>
            <a:r>
              <a:rPr dirty="0" sz="1000" spc="-95">
                <a:latin typeface="Verdana"/>
                <a:cs typeface="Verdana"/>
              </a:rPr>
              <a:t>with</a:t>
            </a:r>
            <a:r>
              <a:rPr dirty="0" sz="1000" spc="-140">
                <a:latin typeface="Verdana"/>
                <a:cs typeface="Verdana"/>
              </a:rPr>
              <a:t> the  </a:t>
            </a:r>
            <a:r>
              <a:rPr dirty="0" sz="1000" spc="-125">
                <a:latin typeface="Verdana"/>
                <a:cs typeface="Verdana"/>
              </a:rPr>
              <a:t>outer structure </a:t>
            </a:r>
            <a:r>
              <a:rPr dirty="0" sz="1000" spc="-75">
                <a:latin typeface="Verdana"/>
                <a:cs typeface="Verdana"/>
              </a:rPr>
              <a:t>of</a:t>
            </a:r>
            <a:r>
              <a:rPr dirty="0" sz="1000" spc="-200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calculator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9586" y="3435858"/>
            <a:ext cx="13798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latin typeface="Verdana"/>
                <a:cs typeface="Verdana"/>
              </a:rPr>
              <a:t>Create </a:t>
            </a:r>
            <a:r>
              <a:rPr dirty="0" sz="1000" spc="-204">
                <a:latin typeface="Verdana"/>
                <a:cs typeface="Verdana"/>
              </a:rPr>
              <a:t>a </a:t>
            </a:r>
            <a:r>
              <a:rPr dirty="0" sz="1000" spc="-105">
                <a:latin typeface="Verdana"/>
                <a:cs typeface="Verdana"/>
              </a:rPr>
              <a:t>button</a:t>
            </a:r>
            <a:r>
              <a:rPr dirty="0" sz="1000" spc="-140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component  </a:t>
            </a:r>
            <a:r>
              <a:rPr dirty="0" sz="1000" spc="-95">
                <a:latin typeface="Verdana"/>
                <a:cs typeface="Verdana"/>
              </a:rPr>
              <a:t>with </a:t>
            </a:r>
            <a:r>
              <a:rPr dirty="0" sz="1000" spc="-114">
                <a:latin typeface="Verdana"/>
                <a:cs typeface="Verdana"/>
              </a:rPr>
              <a:t>on </a:t>
            </a:r>
            <a:r>
              <a:rPr dirty="0" sz="1000" spc="-90">
                <a:latin typeface="Verdana"/>
                <a:cs typeface="Verdana"/>
              </a:rPr>
              <a:t>click</a:t>
            </a:r>
            <a:r>
              <a:rPr dirty="0" sz="1000" spc="-245">
                <a:latin typeface="Verdana"/>
                <a:cs typeface="Verdana"/>
              </a:rPr>
              <a:t> </a:t>
            </a:r>
            <a:r>
              <a:rPr dirty="0" sz="1000" spc="-130">
                <a:latin typeface="Verdana"/>
                <a:cs typeface="Verdana"/>
              </a:rPr>
              <a:t>handler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4285" y="4245660"/>
            <a:ext cx="14001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latin typeface="Verdana"/>
                <a:cs typeface="Verdana"/>
              </a:rPr>
              <a:t>Create </a:t>
            </a:r>
            <a:r>
              <a:rPr dirty="0" sz="1000" spc="-204">
                <a:latin typeface="Verdana"/>
                <a:cs typeface="Verdana"/>
              </a:rPr>
              <a:t>a </a:t>
            </a:r>
            <a:r>
              <a:rPr dirty="0" sz="1000" spc="-440">
                <a:latin typeface="Verdana"/>
                <a:cs typeface="Verdana"/>
              </a:rPr>
              <a:t>`</a:t>
            </a:r>
            <a:r>
              <a:rPr dirty="0" sz="1000" spc="-170">
                <a:latin typeface="Verdana"/>
                <a:cs typeface="Verdana"/>
              </a:rPr>
              <a:t> </a:t>
            </a:r>
            <a:r>
              <a:rPr dirty="0" sz="1000" spc="-155">
                <a:latin typeface="Verdana"/>
                <a:cs typeface="Verdana"/>
              </a:rPr>
              <a:t>evaluateExpresion`  </a:t>
            </a:r>
            <a:r>
              <a:rPr dirty="0" sz="1000" spc="-90">
                <a:latin typeface="Verdana"/>
                <a:cs typeface="Verdana"/>
              </a:rPr>
              <a:t>function </a:t>
            </a:r>
            <a:r>
              <a:rPr dirty="0" sz="1000" spc="-100">
                <a:latin typeface="Verdana"/>
                <a:cs typeface="Verdana"/>
              </a:rPr>
              <a:t>to </a:t>
            </a:r>
            <a:r>
              <a:rPr dirty="0" sz="1000" spc="-155">
                <a:latin typeface="Verdana"/>
                <a:cs typeface="Verdana"/>
              </a:rPr>
              <a:t>evaluate</a:t>
            </a:r>
            <a:r>
              <a:rPr dirty="0" sz="1000" spc="-295">
                <a:latin typeface="Verdana"/>
                <a:cs typeface="Verdana"/>
              </a:rPr>
              <a:t> </a:t>
            </a:r>
            <a:r>
              <a:rPr dirty="0" sz="1000" spc="-145">
                <a:latin typeface="Verdana"/>
                <a:cs typeface="Verdana"/>
              </a:rPr>
              <a:t>value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5313" y="946861"/>
            <a:ext cx="14122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45">
                <a:latin typeface="Verdana"/>
                <a:cs typeface="Verdana"/>
              </a:rPr>
              <a:t>Setup </a:t>
            </a:r>
            <a:r>
              <a:rPr dirty="0" sz="1000" spc="-135">
                <a:latin typeface="Verdana"/>
                <a:cs typeface="Verdana"/>
              </a:rPr>
              <a:t>basic </a:t>
            </a:r>
            <a:r>
              <a:rPr dirty="0" sz="1000" spc="-125">
                <a:latin typeface="Verdana"/>
                <a:cs typeface="Verdana"/>
              </a:rPr>
              <a:t>structure </a:t>
            </a:r>
            <a:r>
              <a:rPr dirty="0" sz="1000" spc="-75">
                <a:latin typeface="Verdana"/>
                <a:cs typeface="Verdana"/>
              </a:rPr>
              <a:t>of</a:t>
            </a:r>
            <a:r>
              <a:rPr dirty="0" sz="1000" spc="-210">
                <a:latin typeface="Verdana"/>
                <a:cs typeface="Verdana"/>
              </a:rPr>
              <a:t> </a:t>
            </a:r>
            <a:r>
              <a:rPr dirty="0" sz="1000" spc="-145">
                <a:latin typeface="Verdana"/>
                <a:cs typeface="Verdana"/>
              </a:rPr>
              <a:t>text-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10">
                <a:latin typeface="Verdana"/>
                <a:cs typeface="Verdana"/>
              </a:rPr>
              <a:t>editor</a:t>
            </a:r>
            <a:r>
              <a:rPr dirty="0" sz="1000" spc="-145">
                <a:latin typeface="Verdana"/>
                <a:cs typeface="Verdana"/>
              </a:rPr>
              <a:t> </a:t>
            </a:r>
            <a:r>
              <a:rPr dirty="0" sz="1000" spc="-125">
                <a:latin typeface="Verdana"/>
                <a:cs typeface="Verdana"/>
              </a:rPr>
              <a:t>project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66890" y="2175128"/>
            <a:ext cx="14605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latin typeface="Verdana"/>
                <a:cs typeface="Verdana"/>
              </a:rPr>
              <a:t>Create </a:t>
            </a:r>
            <a:r>
              <a:rPr dirty="0" sz="1000" spc="-140">
                <a:latin typeface="Verdana"/>
                <a:cs typeface="Verdana"/>
              </a:rPr>
              <a:t>main </a:t>
            </a:r>
            <a:r>
              <a:rPr dirty="0" sz="1000" spc="-130">
                <a:latin typeface="Verdana"/>
                <a:cs typeface="Verdana"/>
              </a:rPr>
              <a:t>component</a:t>
            </a:r>
            <a:r>
              <a:rPr dirty="0" sz="1000" spc="-180">
                <a:latin typeface="Verdana"/>
                <a:cs typeface="Verdana"/>
              </a:rPr>
              <a:t> </a:t>
            </a:r>
            <a:r>
              <a:rPr dirty="0" sz="1000" spc="-95">
                <a:latin typeface="Verdana"/>
                <a:cs typeface="Verdana"/>
              </a:rPr>
              <a:t>with  all </a:t>
            </a:r>
            <a:r>
              <a:rPr dirty="0" sz="1000" spc="-140">
                <a:latin typeface="Verdana"/>
                <a:cs typeface="Verdana"/>
              </a:rPr>
              <a:t>feature</a:t>
            </a:r>
            <a:r>
              <a:rPr dirty="0" sz="1000" spc="-215">
                <a:latin typeface="Verdana"/>
                <a:cs typeface="Verdana"/>
              </a:rPr>
              <a:t> </a:t>
            </a:r>
            <a:r>
              <a:rPr dirty="0" sz="1000" spc="-114">
                <a:latin typeface="Verdana"/>
                <a:cs typeface="Verdana"/>
              </a:rPr>
              <a:t>buttons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81978" y="3435858"/>
            <a:ext cx="13614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latin typeface="Verdana"/>
                <a:cs typeface="Verdana"/>
              </a:rPr>
              <a:t>Create </a:t>
            </a:r>
            <a:r>
              <a:rPr dirty="0" sz="1000" spc="-204">
                <a:latin typeface="Verdana"/>
                <a:cs typeface="Verdana"/>
              </a:rPr>
              <a:t>a </a:t>
            </a:r>
            <a:r>
              <a:rPr dirty="0" sz="1000" spc="-135">
                <a:latin typeface="Verdana"/>
                <a:cs typeface="Verdana"/>
              </a:rPr>
              <a:t>json </a:t>
            </a:r>
            <a:r>
              <a:rPr dirty="0" sz="1000" spc="-130">
                <a:latin typeface="Verdana"/>
                <a:cs typeface="Verdana"/>
              </a:rPr>
              <a:t>object </a:t>
            </a:r>
            <a:r>
              <a:rPr dirty="0" sz="1000" spc="-100">
                <a:latin typeface="Verdana"/>
                <a:cs typeface="Verdana"/>
              </a:rPr>
              <a:t>to</a:t>
            </a:r>
            <a:r>
              <a:rPr dirty="0" sz="1000" spc="-175">
                <a:latin typeface="Verdana"/>
                <a:cs typeface="Verdana"/>
              </a:rPr>
              <a:t> </a:t>
            </a:r>
            <a:r>
              <a:rPr dirty="0" sz="1000" spc="-140">
                <a:latin typeface="Verdana"/>
                <a:cs typeface="Verdana"/>
              </a:rPr>
              <a:t>store  </a:t>
            </a:r>
            <a:r>
              <a:rPr dirty="0" sz="1000" spc="-155">
                <a:latin typeface="Verdana"/>
                <a:cs typeface="Verdana"/>
              </a:rPr>
              <a:t>data </a:t>
            </a:r>
            <a:r>
              <a:rPr dirty="0" sz="1000" spc="-85">
                <a:latin typeface="Verdana"/>
                <a:cs typeface="Verdana"/>
              </a:rPr>
              <a:t>for </a:t>
            </a:r>
            <a:r>
              <a:rPr dirty="0" sz="1000" spc="-135">
                <a:latin typeface="Verdana"/>
                <a:cs typeface="Verdana"/>
              </a:rPr>
              <a:t>text</a:t>
            </a:r>
            <a:r>
              <a:rPr dirty="0" sz="1000" spc="-229">
                <a:latin typeface="Verdana"/>
                <a:cs typeface="Verdana"/>
              </a:rPr>
              <a:t> </a:t>
            </a:r>
            <a:r>
              <a:rPr dirty="0" sz="1000" spc="-110">
                <a:latin typeface="Verdana"/>
                <a:cs typeface="Verdana"/>
              </a:rPr>
              <a:t>editor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4453" y="4321860"/>
            <a:ext cx="1257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25">
                <a:latin typeface="Verdana"/>
                <a:cs typeface="Verdana"/>
              </a:rPr>
              <a:t>Push </a:t>
            </a:r>
            <a:r>
              <a:rPr dirty="0" sz="1000" spc="-110">
                <a:latin typeface="Verdana"/>
                <a:cs typeface="Verdana"/>
              </a:rPr>
              <a:t>both </a:t>
            </a:r>
            <a:r>
              <a:rPr dirty="0" sz="1000" spc="-140">
                <a:latin typeface="Verdana"/>
                <a:cs typeface="Verdana"/>
              </a:rPr>
              <a:t>code </a:t>
            </a:r>
            <a:r>
              <a:rPr dirty="0" sz="1000" spc="-100">
                <a:latin typeface="Verdana"/>
                <a:cs typeface="Verdana"/>
              </a:rPr>
              <a:t>to</a:t>
            </a:r>
            <a:r>
              <a:rPr dirty="0" sz="1000" spc="-270">
                <a:latin typeface="Verdana"/>
                <a:cs typeface="Verdana"/>
              </a:rPr>
              <a:t> </a:t>
            </a:r>
            <a:r>
              <a:rPr dirty="0" sz="1000" spc="-110">
                <a:latin typeface="Verdana"/>
                <a:cs typeface="Verdana"/>
              </a:rPr>
              <a:t>github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75">
                <a:solidFill>
                  <a:srgbClr val="C78B31"/>
                </a:solidFill>
              </a:rPr>
              <a:t>Assessment</a:t>
            </a:r>
            <a:r>
              <a:rPr dirty="0" sz="2400" spc="-280">
                <a:solidFill>
                  <a:srgbClr val="C78B31"/>
                </a:solidFill>
              </a:rPr>
              <a:t> </a:t>
            </a:r>
            <a:r>
              <a:rPr dirty="0" sz="2400" spc="-425">
                <a:solidFill>
                  <a:srgbClr val="C78B31"/>
                </a:solidFill>
              </a:rPr>
              <a:t>Parameter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spc="-40" b="1" i="1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dirty="0" sz="1800" spc="-14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 i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04208" y="1921510"/>
            <a:ext cx="253555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99160" marR="140970" indent="-791210">
              <a:lnSpc>
                <a:spcPct val="100000"/>
              </a:lnSpc>
              <a:spcBef>
                <a:spcPts val="100"/>
              </a:spcBef>
            </a:pPr>
            <a:r>
              <a:rPr dirty="0" sz="1400" spc="35" b="0">
                <a:solidFill>
                  <a:srgbClr val="166B9D"/>
                </a:solidFill>
                <a:latin typeface="Times New Roman"/>
                <a:cs typeface="Times New Roman"/>
              </a:rPr>
              <a:t>htt</a:t>
            </a:r>
            <a:r>
              <a:rPr dirty="0" sz="1400" spc="55" b="0">
                <a:solidFill>
                  <a:srgbClr val="166B9D"/>
                </a:solidFill>
                <a:latin typeface="Times New Roman"/>
                <a:cs typeface="Times New Roman"/>
              </a:rPr>
              <a:t>p</a:t>
            </a:r>
            <a:r>
              <a:rPr dirty="0" sz="1400" spc="10" b="0">
                <a:solidFill>
                  <a:srgbClr val="166B9D"/>
                </a:solidFill>
                <a:latin typeface="Times New Roman"/>
                <a:cs typeface="Times New Roman"/>
              </a:rPr>
              <a:t>s:/</a:t>
            </a:r>
            <a:r>
              <a:rPr dirty="0" sz="1400" spc="40" b="0">
                <a:solidFill>
                  <a:srgbClr val="166B9D"/>
                </a:solidFill>
                <a:latin typeface="Times New Roman"/>
                <a:cs typeface="Times New Roman"/>
              </a:rPr>
              <a:t>/g</a:t>
            </a:r>
            <a:r>
              <a:rPr dirty="0" sz="1400" b="0">
                <a:solidFill>
                  <a:srgbClr val="166B9D"/>
                </a:solidFill>
                <a:latin typeface="Times New Roman"/>
                <a:cs typeface="Times New Roman"/>
              </a:rPr>
              <a:t>i</a:t>
            </a:r>
            <a:r>
              <a:rPr dirty="0" sz="1400" spc="5" b="0">
                <a:solidFill>
                  <a:srgbClr val="166B9D"/>
                </a:solidFill>
                <a:latin typeface="Times New Roman"/>
                <a:cs typeface="Times New Roman"/>
              </a:rPr>
              <a:t>t</a:t>
            </a:r>
            <a:r>
              <a:rPr dirty="0" sz="1400" b="0">
                <a:solidFill>
                  <a:srgbClr val="166B9D"/>
                </a:solidFill>
                <a:latin typeface="Times New Roman"/>
                <a:cs typeface="Times New Roman"/>
              </a:rPr>
              <a:t>hub.c</a:t>
            </a:r>
            <a:r>
              <a:rPr dirty="0" sz="1400" spc="-10" b="0">
                <a:solidFill>
                  <a:srgbClr val="166B9D"/>
                </a:solidFill>
                <a:latin typeface="Times New Roman"/>
                <a:cs typeface="Times New Roman"/>
              </a:rPr>
              <a:t>o</a:t>
            </a:r>
            <a:r>
              <a:rPr dirty="0" sz="1400" spc="80" b="0">
                <a:solidFill>
                  <a:srgbClr val="166B9D"/>
                </a:solidFill>
                <a:latin typeface="Times New Roman"/>
                <a:cs typeface="Times New Roman"/>
              </a:rPr>
              <a:t>m/</a:t>
            </a:r>
            <a:r>
              <a:rPr dirty="0" sz="1400" spc="114" b="0">
                <a:solidFill>
                  <a:srgbClr val="166B9D"/>
                </a:solidFill>
                <a:latin typeface="Times New Roman"/>
                <a:cs typeface="Times New Roman"/>
              </a:rPr>
              <a:t>N</a:t>
            </a:r>
            <a:r>
              <a:rPr dirty="0" sz="1400" spc="20" b="0">
                <a:solidFill>
                  <a:srgbClr val="166B9D"/>
                </a:solidFill>
                <a:latin typeface="Times New Roman"/>
                <a:cs typeface="Times New Roman"/>
              </a:rPr>
              <a:t>A</a:t>
            </a:r>
            <a:r>
              <a:rPr dirty="0" sz="1400" spc="15" b="0">
                <a:solidFill>
                  <a:srgbClr val="166B9D"/>
                </a:solidFill>
                <a:latin typeface="Times New Roman"/>
                <a:cs typeface="Times New Roman"/>
              </a:rPr>
              <a:t>T</a:t>
            </a:r>
            <a:r>
              <a:rPr dirty="0" sz="1400" spc="10" b="0">
                <a:solidFill>
                  <a:srgbClr val="166B9D"/>
                </a:solidFill>
                <a:latin typeface="Times New Roman"/>
                <a:cs typeface="Times New Roman"/>
              </a:rPr>
              <a:t>A</a:t>
            </a:r>
            <a:r>
              <a:rPr dirty="0" sz="1400" spc="5" b="0">
                <a:solidFill>
                  <a:srgbClr val="166B9D"/>
                </a:solidFill>
                <a:latin typeface="Times New Roman"/>
                <a:cs typeface="Times New Roman"/>
              </a:rPr>
              <a:t>R</a:t>
            </a:r>
            <a:r>
              <a:rPr dirty="0" sz="1400" spc="-70" b="0">
                <a:solidFill>
                  <a:srgbClr val="166B9D"/>
                </a:solidFill>
                <a:latin typeface="Times New Roman"/>
                <a:cs typeface="Times New Roman"/>
              </a:rPr>
              <a:t>A</a:t>
            </a:r>
            <a:r>
              <a:rPr dirty="0" sz="1400" spc="-30" b="0">
                <a:solidFill>
                  <a:srgbClr val="166B9D"/>
                </a:solidFill>
                <a:latin typeface="Times New Roman"/>
                <a:cs typeface="Times New Roman"/>
              </a:rPr>
              <a:t>J</a:t>
            </a:r>
            <a:r>
              <a:rPr dirty="0" sz="1400" spc="-70" b="0">
                <a:solidFill>
                  <a:srgbClr val="166B9D"/>
                </a:solidFill>
                <a:latin typeface="Times New Roman"/>
                <a:cs typeface="Times New Roman"/>
              </a:rPr>
              <a:t>-  </a:t>
            </a:r>
            <a:r>
              <a:rPr dirty="0" sz="1400" spc="-10" b="0">
                <a:solidFill>
                  <a:srgbClr val="166B9D"/>
                </a:solidFill>
                <a:latin typeface="Times New Roman"/>
                <a:cs typeface="Times New Roman"/>
              </a:rPr>
              <a:t>3/NEWS-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522220" algn="l"/>
              </a:tabLst>
            </a:pPr>
            <a:r>
              <a:rPr dirty="0" sz="1400" spc="-20" b="0">
                <a:solidFill>
                  <a:srgbClr val="166B9D"/>
                </a:solidFill>
                <a:latin typeface="Times New Roman"/>
                <a:cs typeface="Times New Roman"/>
              </a:rPr>
              <a:t>M</a:t>
            </a:r>
            <a:r>
              <a:rPr dirty="0" sz="1400" spc="-20" b="0">
                <a:solidFill>
                  <a:srgbClr val="166B9D"/>
                </a:solidFill>
                <a:latin typeface="Times New Roman"/>
                <a:cs typeface="Times New Roman"/>
                <a:hlinkClick r:id="rId4"/>
              </a:rPr>
              <a:t>EDIA.git</a:t>
            </a:r>
            <a:r>
              <a:rPr dirty="0" u="sng" sz="1400" spc="-20" b="0">
                <a:solidFill>
                  <a:srgbClr val="166B9D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 spc="-20" b="0">
                <a:solidFill>
                  <a:srgbClr val="166B9D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03725" y="2770251"/>
            <a:ext cx="2094230" cy="9525"/>
          </a:xfrm>
          <a:custGeom>
            <a:avLst/>
            <a:gdLst/>
            <a:ahLst/>
            <a:cxnLst/>
            <a:rect l="l" t="t" r="r" b="b"/>
            <a:pathLst>
              <a:path w="2094229" h="9525">
                <a:moveTo>
                  <a:pt x="2093976" y="0"/>
                </a:moveTo>
                <a:lnTo>
                  <a:pt x="0" y="0"/>
                </a:lnTo>
                <a:lnTo>
                  <a:pt x="0" y="9143"/>
                </a:lnTo>
                <a:lnTo>
                  <a:pt x="2093976" y="9143"/>
                </a:lnTo>
                <a:lnTo>
                  <a:pt x="2093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6B9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2023-03-17T18:09:42Z</dcterms:created>
  <dcterms:modified xsi:type="dcterms:W3CDTF">2023-03-17T18:09:42Z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