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34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6271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266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3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058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189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36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1798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85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2644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131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9609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687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139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7442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0724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649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6307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460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707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292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439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48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8011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97392" y="3209375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JEGATHEESH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asbru262422k16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1097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743200" y="2389116"/>
            <a:ext cx="6100996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screenshots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of:Empty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To-Do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listAdding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taskMarking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 as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doneDeleting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2488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507807" y="2197100"/>
            <a:ext cx="7643687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291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409949" y="3047533"/>
            <a:ext cx="662251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509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159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28600" y="1695450"/>
            <a:ext cx="8922894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719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14400" y="2209800"/>
            <a:ext cx="82370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18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14512" y="2511305"/>
            <a:ext cx="6100996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760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048000" y="2281555"/>
            <a:ext cx="6103493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242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28800" y="1905000"/>
            <a:ext cx="7322694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4141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828800" y="1752599"/>
            <a:ext cx="7322694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7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cp:lastPrinted>2025-08-29T09:19:56Z</cp:lastPrinted>
  <dcterms:created xsi:type="dcterms:W3CDTF">2024-03-29T15:07:22Z</dcterms:created>
  <dcterms:modified xsi:type="dcterms:W3CDTF">2025-09-08T01:48:12Z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