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F7654F-05EC-4963-B3C0-F89679E64B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9C40FE-36D1-4BB9-BCD7-0BC76FC7C2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30-06-2022 01:34:08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BB8197D-82A9-4213-B00C-049CC317A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2022-06-29T20:04:09Z</dcterms:created>
  <dcterms:modified xsi:type="dcterms:W3CDTF">2022-06-29T20:04:09Z</dcterms:modified>
</cp:coreProperties>
</file>