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C7BDE28-406C-404A-98DE-5661FB0747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sales_insights_phase2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671DCF6-F7B4-458C-88D5-2523C74A87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30-06-2022 13:08:38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- Profit Analysis" id="2" name="slide2">
            <a:extLst>
              <a:ext uri="{FF2B5EF4-FFF2-40B4-BE49-F238E27FC236}">
                <a16:creationId xmlns:a16="http://schemas.microsoft.com/office/drawing/2014/main" id="{3CFF8B0C-F98F-4BC3-8C7C-97F9EEA03F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2022-06-30T07:38:39Z</dcterms:created>
  <dcterms:modified xsi:type="dcterms:W3CDTF">2022-06-30T07:38:39Z</dcterms:modified>
</cp:coreProperties>
</file>