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8" r:id="rId3"/>
    <p:sldId id="258" r:id="rId4"/>
    <p:sldId id="259" r:id="rId5"/>
    <p:sldId id="260" r:id="rId6"/>
    <p:sldId id="277" r:id="rId7"/>
    <p:sldId id="262" r:id="rId8"/>
  </p:sldIdLst>
  <p:sldSz cx="9144000" cy="5143500" type="screen16x9"/>
  <p:notesSz cx="9144000" cy="5143500"/>
  <p:embeddedFontLst>
    <p:embeddedFont>
      <p:font typeface="BTMONA+EBGaramond-Regular" panose="020B0604020202020204"/>
      <p:regular r:id="rId9"/>
    </p:embeddedFont>
    <p:embeddedFont>
      <p:font typeface="CFJCTS+PublicSans-Bold" panose="020B0604020202020204"/>
      <p:regular r:id="rId10"/>
    </p:embeddedFont>
    <p:embeddedFont>
      <p:font typeface="CFRUAJ+EBGaramond-Medium" panose="020B0604020202020204"/>
      <p:regular r:id="rId11"/>
    </p:embeddedFont>
    <p:embeddedFont>
      <p:font typeface="ILIIOR+EBGaramond-Bold" panose="020B0604020202020204"/>
      <p:regular r:id="rId12"/>
    </p:embeddedFont>
    <p:embeddedFont>
      <p:font typeface="KQGMTU+Arial-BoldMT" panose="020B0604020202020204"/>
      <p:regular r:id="rId13"/>
    </p:embeddedFont>
    <p:embeddedFont>
      <p:font typeface="PVLNNE+ArialMT" panose="020B0604020202020204"/>
      <p:regular r:id="rId14"/>
    </p:embeddedFont>
    <p:embeddedFont>
      <p:font typeface="RMKPBC+PublicSans-BoldItalic" panose="020B0604020202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F7F514-1F42-4DF1-8802-F8CD250DD5D4}" v="268" dt="2023-11-19T07:29:07.465"/>
    <p1510:client id="{EC73DD51-744C-4EF4-9704-E434B2D2B8F2}" v="24" dt="2023-11-19T08:23:40.366"/>
    <p1510:client id="{FA29CEF1-199A-472C-8817-2A72A1022A5B}" v="34" dt="2023-11-19T08:43:15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318" y="60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thicktheexplorer/NM-DSCET-11.gi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3182416" cy="144911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ts val="2819"/>
              </a:lnSpc>
            </a:pPr>
            <a:r>
              <a:rPr lang="en-US" sz="2400" b="1">
                <a:solidFill>
                  <a:srgbClr val="223669"/>
                </a:solidFill>
                <a:latin typeface="CFJCTS+PublicSans-Bold"/>
                <a:cs typeface="CFJCTS+PublicSans-Bold"/>
              </a:rPr>
              <a:t>“food delivery</a:t>
            </a:r>
          </a:p>
          <a:p>
            <a:pPr>
              <a:lnSpc>
                <a:spcPts val="2819"/>
              </a:lnSpc>
            </a:pPr>
            <a:r>
              <a:rPr lang="en-US"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website”</a:t>
            </a:r>
            <a:endParaRPr sz="2400" b="1" dirty="0">
              <a:solidFill>
                <a:srgbClr val="223669"/>
              </a:solidFill>
              <a:latin typeface="CFJCTS+PublicSans-Bold"/>
              <a:cs typeface="CFJCTS+PublicSans-Bold"/>
            </a:endParaRP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Task - 1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52983" y="0"/>
            <a:ext cx="9180512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9715" y="1432238"/>
            <a:ext cx="3242766" cy="222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FFFFFF"/>
                </a:solidFill>
                <a:latin typeface="CFRUAJ+EBGaramond-Medium"/>
                <a:cs typeface="CFRUAJ+EBGaramond-Medium"/>
              </a:rPr>
              <a:t>  full stack development project with java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1641748-F7D6-C321-B7FB-D45C9F8AF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798820"/>
              </p:ext>
            </p:extLst>
          </p:nvPr>
        </p:nvGraphicFramePr>
        <p:xfrm>
          <a:off x="107504" y="2355726"/>
          <a:ext cx="4536502" cy="2304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673">
                  <a:extLst>
                    <a:ext uri="{9D8B030D-6E8A-4147-A177-3AD203B41FA5}">
                      <a16:colId xmlns:a16="http://schemas.microsoft.com/office/drawing/2014/main" val="2898436335"/>
                    </a:ext>
                  </a:extLst>
                </a:gridCol>
                <a:gridCol w="1947766">
                  <a:extLst>
                    <a:ext uri="{9D8B030D-6E8A-4147-A177-3AD203B41FA5}">
                      <a16:colId xmlns:a16="http://schemas.microsoft.com/office/drawing/2014/main" val="1360145190"/>
                    </a:ext>
                  </a:extLst>
                </a:gridCol>
                <a:gridCol w="576063">
                  <a:extLst>
                    <a:ext uri="{9D8B030D-6E8A-4147-A177-3AD203B41FA5}">
                      <a16:colId xmlns:a16="http://schemas.microsoft.com/office/drawing/2014/main" val="1296362446"/>
                    </a:ext>
                  </a:extLst>
                </a:gridCol>
              </a:tblGrid>
              <a:tr h="393511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LMS 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88227"/>
                  </a:ext>
                </a:extLst>
              </a:tr>
              <a:tr h="477686">
                <a:tc>
                  <a:txBody>
                    <a:bodyPr/>
                    <a:lstStyle/>
                    <a:p>
                      <a:r>
                        <a:rPr lang="en-IN" sz="1200" b="1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au310520205301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err="1"/>
                        <a:t>Aravindan.G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 11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076377"/>
                  </a:ext>
                </a:extLst>
              </a:tr>
              <a:tr h="477686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au310520205302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Hemanth </a:t>
                      </a:r>
                      <a:r>
                        <a:rPr lang="en-GB" sz="1200" b="1" dirty="0" err="1"/>
                        <a:t>kumar.D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 11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54038"/>
                  </a:ext>
                </a:extLst>
              </a:tr>
              <a:tr h="477686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au310520205303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err="1"/>
                        <a:t>Karthick.k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 11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263728"/>
                  </a:ext>
                </a:extLst>
              </a:tr>
              <a:tr h="477686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au3110520205045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err="1"/>
                        <a:t>Rajamanikandan.k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 11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152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7E5DB9A-2C6F-6E45-9D1A-221F0756E4CE}"/>
              </a:ext>
            </a:extLst>
          </p:cNvPr>
          <p:cNvSpPr txBox="1"/>
          <p:nvPr/>
        </p:nvSpPr>
        <p:spPr>
          <a:xfrm flipH="1">
            <a:off x="107504" y="777287"/>
            <a:ext cx="3367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5"/>
                </a:solidFill>
              </a:rPr>
              <a:t>Food delivery website</a:t>
            </a:r>
            <a:endParaRPr lang="en-IN" sz="2000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Taskꢀ-ꢀ1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299" y="634670"/>
            <a:ext cx="2411171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CreationꢀofꢀSRSꢀ&amp;ꢀGithub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2999" y="915689"/>
            <a:ext cx="215428" cy="69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0499" y="900802"/>
            <a:ext cx="4058665" cy="72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CreateꢀSRSꢀ:ꢀ“YourꢀProject”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Creationꢀ&amp;ꢀSet-upꢀofꢀGithubꢀaccount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Creationꢀ&amp;ꢀHands-onꢀtoꢀvariousꢀcommandsꢀofꢀGitꢀBash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0887" y="1850737"/>
            <a:ext cx="1748942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EvaluationꢀMetric: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0600" y="2143749"/>
            <a:ext cx="3020619" cy="2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100%ꢀCompletionꢀofꢀtheꢀaboveꢀtasks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7205" y="3026361"/>
            <a:ext cx="1713872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FJCTS+PublicSans-Bold"/>
                <a:cs typeface="CFJCTS+PublicSans-Bold"/>
              </a:rPr>
              <a:t>Learning</a:t>
            </a:r>
            <a:r>
              <a:rPr sz="1400" b="1" spc="-27" dirty="0">
                <a:solidFill>
                  <a:srgbClr val="C88C32"/>
                </a:solidFill>
                <a:latin typeface="CFJCTS+PublicSans-Bold"/>
                <a:cs typeface="CFJCTS+PublicSans-Bold"/>
              </a:rPr>
              <a:t> </a:t>
            </a:r>
            <a:r>
              <a:rPr sz="1400" b="1" dirty="0">
                <a:solidFill>
                  <a:srgbClr val="C88C32"/>
                </a:solidFill>
                <a:latin typeface="CFJCTS+PublicSans-Bold"/>
                <a:cs typeface="CFJCTS+PublicSans-Bold"/>
              </a:rPr>
              <a:t>Outcome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0575" y="3414442"/>
            <a:ext cx="215428" cy="927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38075" y="3399556"/>
            <a:ext cx="3887089" cy="72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Getꢀtoꢀknowꢀaboutꢀdifferentꢀlifecycleꢀmodels.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UnderstandingꢀimportanceꢀandꢀhowꢀtoꢀcreateꢀanꢀSRS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KnowingꢀvariousꢀcommandsꢀofꢀGithub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38075" y="4090304"/>
            <a:ext cx="6504661" cy="2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Understandingꢀagileꢀandꢀscrumꢀmanagementꢀtechniquesꢀforꢀefficientꢀproductꢀdevelopment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2309241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Step-WiseꢀDescription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8229" y="2954756"/>
            <a:ext cx="2263292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Summaryꢀofꢀyourꢀtask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0022" y="961898"/>
            <a:ext cx="153949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Gatherꢀrequirementsꢀforꢀtheꢀ</a:t>
            </a:r>
          </a:p>
          <a:p>
            <a:pPr marL="101758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40373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addꢀReadme.mdꢀfileꢀwithꢀ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descriptionꢀofꢀtheꢀproject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882" y="2189404"/>
            <a:ext cx="131953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Prepareꢀdatabaseꢀdesignꢀ</a:t>
            </a:r>
          </a:p>
          <a:p>
            <a:pPr marL="74295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schemas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53413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Commitꢀallꢀchangesꢀwithꢀ"firstꢀ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commit"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6032" y="3449640"/>
            <a:ext cx="1286256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Getꢀyourꢀinitialꢀprojectꢀ</a:t>
            </a:r>
          </a:p>
          <a:p>
            <a:pPr marL="365125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Structureꢀready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61338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createꢀaꢀrepositoryꢀonꢀgithubꢀ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realtedꢀtoꢀproject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18307" y="4335540"/>
            <a:ext cx="125158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Initiateꢀaꢀgitꢀrepository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53263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Pushꢀyourꢀchangesꢀtoꢀgithub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36512" y="109541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93100" y="2270922"/>
            <a:ext cx="2915462" cy="41998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cs typeface="Calibri"/>
                <a:hlinkClick r:id="rId3"/>
              </a:rPr>
              <a:t>https://github.com/karthicktheexplorer/NM-DSCET-11.git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298</Words>
  <Application>Microsoft Office PowerPoint</Application>
  <PresentationFormat>On-screen Show (16:9)</PresentationFormat>
  <Paragraphs>62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ayush kumar</cp:lastModifiedBy>
  <cp:revision>35</cp:revision>
  <dcterms:modified xsi:type="dcterms:W3CDTF">2023-11-19T08:43:18Z</dcterms:modified>
</cp:coreProperties>
</file>