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77" r:id="rId7"/>
    <p:sldId id="262" r:id="rId8"/>
  </p:sldIdLst>
  <p:sldSz cx="9144000" cy="5143500" type="screen16x9"/>
  <p:notesSz cx="9144000" cy="5143500"/>
  <p:embeddedFontLst>
    <p:embeddedFont>
      <p:font typeface="BTMONA+EBGaramond-Regular" panose="020B0604020202020204"/>
      <p:regular r:id="rId9"/>
    </p:embeddedFont>
    <p:embeddedFont>
      <p:font typeface="CFJCTS+PublicSans-Bold" panose="020B0604020202020204"/>
      <p:regular r:id="rId10"/>
    </p:embeddedFont>
    <p:embeddedFont>
      <p:font typeface="CFRUAJ+EBGaramond-Medium" panose="020B0604020202020204"/>
      <p:regular r:id="rId11"/>
    </p:embeddedFont>
    <p:embeddedFont>
      <p:font typeface="ILIIOR+EBGaramond-Bold" panose="020B0604020202020204"/>
      <p:regular r:id="rId12"/>
    </p:embeddedFont>
    <p:embeddedFont>
      <p:font typeface="KQGMTU+Arial-BoldMT" panose="020B0604020202020204"/>
      <p:regular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7F514-1F42-4DF1-8802-F8CD250DD5D4}" v="268" dt="2023-11-19T07:29:07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cktheexplorer/NM-DSCET-11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“Your Project 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9715" y="1432238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21658"/>
              </p:ext>
            </p:extLst>
          </p:nvPr>
        </p:nvGraphicFramePr>
        <p:xfrm>
          <a:off x="107504" y="2355726"/>
          <a:ext cx="4536502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73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94776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au310520205301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Aravindan.G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au310520205302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Hemanth </a:t>
                      </a:r>
                      <a:r>
                        <a:rPr lang="en-GB" sz="1200" b="1" dirty="0" err="1"/>
                        <a:t>kumar.D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au310520205303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Karthick.k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au3110520205045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Rajamanikandan.k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336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3100" y="2270922"/>
            <a:ext cx="2915462" cy="4199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  <a:hlinkClick r:id="rId3"/>
              </a:rPr>
              <a:t>https://github.com/karthicktheexplorer/NM-DSCET-11.git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298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ayush kumar</cp:lastModifiedBy>
  <cp:revision>29</cp:revision>
  <dcterms:modified xsi:type="dcterms:W3CDTF">2023-11-19T07:31:00Z</dcterms:modified>
</cp:coreProperties>
</file>