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4" r:id="rId5"/>
    <p:sldId id="269" r:id="rId6"/>
    <p:sldId id="270" r:id="rId7"/>
    <p:sldId id="271" r:id="rId8"/>
    <p:sldId id="273" r:id="rId9"/>
    <p:sldId id="272" r:id="rId10"/>
    <p:sldId id="261" r:id="rId11"/>
    <p:sldId id="259" r:id="rId12"/>
    <p:sldId id="267" r:id="rId13"/>
    <p:sldId id="266" r:id="rId14"/>
    <p:sldId id="265" r:id="rId15"/>
    <p:sldId id="268" r:id="rId16"/>
    <p:sldId id="263" r:id="rId17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aa-ET" smtClean="0"/>
              <a:t>06/21/2019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aa-ET" smtClean="0"/>
              <a:t>06/21/2019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aa-ET" smtClean="0"/>
              <a:t>06/21/2019 12:16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cktm/Market-Place/blob/master/market-place-contract.zi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thicktm/Market-Place/blob/master/market-place-ui.zi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Chain Super King (CSK)</a:t>
            </a:r>
            <a:endParaRPr lang="aa-ET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Marketplace Solution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Gladiators 2019</a:t>
            </a:r>
            <a:endParaRPr lang="aa-E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4589177-0206-43CD-A920-C47FFB86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B4B762F-AF0B-44CF-B543-C10F9C9261CC}"/>
              </a:ext>
            </a:extLst>
          </p:cNvPr>
          <p:cNvSpPr txBox="1">
            <a:spLocks/>
          </p:cNvSpPr>
          <p:nvPr/>
        </p:nvSpPr>
        <p:spPr>
          <a:xfrm>
            <a:off x="9437980" y="4677715"/>
            <a:ext cx="1400176" cy="959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Babu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Karthik</a:t>
            </a:r>
            <a:endParaRPr lang="aa-E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Approach</a:t>
            </a:r>
            <a:endParaRPr lang="aa-ET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660"/>
              </p:ext>
            </p:extLst>
          </p:nvPr>
        </p:nvGraphicFramePr>
        <p:xfrm>
          <a:off x="838200" y="1561767"/>
          <a:ext cx="10253688" cy="4614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8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0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Actors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Method Name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Approach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Cattle Life Cycle Management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Farmer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RegisterFarmer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RegisterCow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UpdateCowStatus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Farmer coming into Blockchain network should get register themselves with Government Provided Digital Id and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also farmer should register there COW details.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Farmer can update the status of the cow periodically on checkup and upload the health certificate accordingly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Veterinary 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RegisterDoctor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VerifyCowHealth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Veterinary Doctor who has been authorized to verify and approve the Cow health certificate enrolls into blockchain network.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Once Farmer registers cow in the network with Heath certificate, the Govt. approved Veterinary Doctor will review the certificate and provide the status check result.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Auction of Cattle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Farmer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AddCowSaleListing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If the Farmer wants to sell the cow, he can add the cow to Sale Listing and schedule a time period to make bidding, by which at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the highest bidder can own the cow. The initial price will be set by the Farmer(seller).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MakeBid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Other Farmers can make bid to buy the cow.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CloseBidding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After the scheduled time completes bidding gets stop and the Farmer with highest Bid gets the ownership of the cow.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GetFeedback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After every Auction the </a:t>
                      </a:r>
                      <a:r>
                        <a:rPr lang="en-US" sz="1100" u="none" strike="noStrike" dirty="0" err="1">
                          <a:effectLst/>
                        </a:rPr>
                        <a:t>Blockchain</a:t>
                      </a:r>
                      <a:r>
                        <a:rPr lang="en-US" sz="1100" u="none" strike="noStrike" dirty="0">
                          <a:effectLst/>
                        </a:rPr>
                        <a:t> system will ask for feedback about seller from buyer, which will be sent to Machine learning  system and it provides a rating to the seller.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3" marR="9213" marT="9213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10</a:t>
            </a:fld>
            <a:endParaRPr lang="aa-ET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BB6EB84-6EC6-4D73-A278-BE26F14AE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Technology Stack</a:t>
            </a:r>
            <a:endParaRPr lang="aa-ET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: ( To provide the model solution quickly )</a:t>
            </a:r>
          </a:p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Hyperledger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Fabric</a:t>
            </a:r>
          </a:p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Hyperledger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Composer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Angular JS</a:t>
            </a:r>
          </a:p>
          <a:p>
            <a:pPr marL="0" indent="0"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 Actual Implementation:</a:t>
            </a:r>
          </a:p>
          <a:p>
            <a:pPr>
              <a:lnSpc>
                <a:spcPct val="100000"/>
              </a:lnSpc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Hyperledger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Fabric</a:t>
            </a:r>
          </a:p>
          <a:p>
            <a:pPr>
              <a:lnSpc>
                <a:spcPct val="100000"/>
              </a:lnSpc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SmartContract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using 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Java Script )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Fabric SDK 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11</a:t>
            </a:fld>
            <a:endParaRPr lang="aa-ET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698E5C-D3E3-4BAA-9D67-10F62AA7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Why our team is the best!</a:t>
            </a:r>
            <a:endParaRPr lang="aa-ET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CSK team has one Product Owner and one Blockchain technical expert. Success of a complete solution is when the solution undergo technical verification as well as business verification and validations.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CSK done both with some limitations on this </a:t>
            </a:r>
            <a:r>
              <a:rPr lang="en-US" i="1" dirty="0" err="1"/>
              <a:t>PoC</a:t>
            </a:r>
            <a:r>
              <a:rPr lang="en-US" i="1" dirty="0"/>
              <a:t>.</a:t>
            </a:r>
          </a:p>
          <a:p>
            <a:endParaRPr lang="aa-ET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12</a:t>
            </a:fld>
            <a:endParaRPr lang="aa-ET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99EB12F-A53C-414D-A073-ED039C24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Associated attachments/ files</a:t>
            </a:r>
            <a:endParaRPr lang="aa-ET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13</a:t>
            </a:fld>
            <a:endParaRPr lang="aa-ET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077BF587-31CB-4C12-85A4-01311690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6633" y="2306230"/>
            <a:ext cx="6271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find below source code archive which contains,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Hyperledger Composer Source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Angular UI source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Fabric setup 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EB76A4E-A4F3-44EE-97E5-37DB2EA9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59" y="3469761"/>
            <a:ext cx="8748032" cy="295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Black" panose="020B0A04020102020204" pitchFamily="34" charset="0"/>
                <a:ea typeface="+mj-ea"/>
                <a:cs typeface="+mj-cs"/>
              </a:rPr>
              <a:t>Marketplace Smart Contract</a:t>
            </a:r>
            <a:endParaRPr lang="en-US" altLang="en-US" sz="1200" dirty="0">
              <a:latin typeface="Arial Black" panose="020B0A04020102020204" pitchFamily="34" charset="0"/>
              <a:ea typeface="+mj-ea"/>
              <a:cs typeface="+mj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Segoe UI" panose="020B0502040204020203" pitchFamily="34" charset="0"/>
                <a:hlinkClick r:id="rId3"/>
              </a:rPr>
              <a:t>https://github.com/karthicktm/Market-Place/blob/master/market-place-contract.zip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Black" panose="020B0A04020102020204" pitchFamily="34" charset="0"/>
                <a:ea typeface="+mj-ea"/>
                <a:cs typeface="+mj-cs"/>
              </a:rPr>
              <a:t>Marketplace UI</a:t>
            </a:r>
            <a:endParaRPr lang="en-US" altLang="en-US" sz="1200" dirty="0">
              <a:latin typeface="Arial Black" panose="020B0A04020102020204" pitchFamily="34" charset="0"/>
              <a:ea typeface="+mj-ea"/>
              <a:cs typeface="+mj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Segoe UI" panose="020B0502040204020203" pitchFamily="34" charset="0"/>
                <a:hlinkClick r:id="rId4"/>
              </a:rPr>
              <a:t>https://github.com/karthicktm/Market-Place/blob/master/market-place-ui.zip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Thank you</a:t>
            </a:r>
            <a:endParaRPr lang="aa-ET" sz="6600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14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Appendix</a:t>
            </a:r>
            <a:endParaRPr lang="aa-ET" sz="6600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15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99238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AB56-3838-49CD-8884-823F7B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Possible Improvements</a:t>
            </a:r>
            <a:endParaRPr lang="aa-ET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B66D-DC32-4122-8D1D-9BB60F32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More validations and verifications on identity check and Health certificate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Out of the box thinking like 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selling dead cow meat and skin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Monitoring Cow health through IoT sensors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Machine Learning on cow milk extract from each stages of cow.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More business logics in Smart Contract to refine the solution.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a-ET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C9F7E-A2BE-4BC0-A973-BCBA5123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16</a:t>
            </a:fld>
            <a:endParaRPr lang="aa-ET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0E67FB47-7885-4EC3-90CD-9CB363CA6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Executive Summary</a:t>
            </a:r>
            <a:endParaRPr lang="aa-ET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Marketplace Solution is a distributed ledger system which enables cattle and cow milk trading business in a trustable manner using Blockchain immutable features through which the history of cattle and cow milk have been maintained for farmers and Dairy companies to review before they trade.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solution address the challenges faced in the cattle trading market and create a trust between the farmers ( Buyer and seller) and the Dairy Companies.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system also keeps the history of the cattle health certificate record which is verified by government authorized veterinary doctors and that enables the trading business more trustable.</a:t>
            </a:r>
            <a:endParaRPr lang="aa-E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2</a:t>
            </a:fld>
            <a:endParaRPr lang="aa-ET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3C05F0B-2526-418E-A537-3339F23B1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Marketplace Solution</a:t>
            </a:r>
            <a:endParaRPr lang="aa-ET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Marketplace solution based on distributed ledger technology to sell or purchase cattle. The stakeholders involved in the marketplace solution are as mentioned below –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(1) Farmers - Seller / Buyer of cattle, </a:t>
            </a:r>
            <a:br>
              <a:rPr lang="en-US" dirty="0"/>
            </a:br>
            <a:r>
              <a:rPr lang="en-US" dirty="0"/>
              <a:t>(2) Veterinarians - Confirms the health certificate of the cattle uploaded by farmers, </a:t>
            </a:r>
            <a:br>
              <a:rPr lang="en-US" dirty="0"/>
            </a:br>
            <a:r>
              <a:rPr lang="en-US" dirty="0"/>
              <a:t>(3) Government - Provides digital identity of the farmers with digital signature. </a:t>
            </a:r>
            <a:endParaRPr lang="aa-ET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3</a:t>
            </a:fld>
            <a:endParaRPr lang="aa-ET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CC7C9A8E-B2BF-4233-9590-2178EE9E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8788"/>
            <a:ext cx="10515600" cy="7319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Immutable Animal Registration and Lifecycle Maintenance</a:t>
            </a:r>
            <a:endParaRPr lang="aa-ET" sz="2400" b="1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4</a:t>
            </a:fld>
            <a:endParaRPr lang="aa-ET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0C50180-C499-47A9-AAC3-7B166B2A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2D9A2B-4133-491A-A239-8550553F1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31" y="1544715"/>
            <a:ext cx="5655829" cy="53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8788"/>
            <a:ext cx="10515600" cy="7319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Cattle and Cow Milk Auction</a:t>
            </a:r>
            <a:endParaRPr lang="aa-ET" sz="2400" b="1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5</a:t>
            </a:fld>
            <a:endParaRPr lang="aa-ET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0C50180-C499-47A9-AAC3-7B166B2A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682F6-198E-4660-A7F2-CAD72D2F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33" y="1555080"/>
            <a:ext cx="8983329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8788"/>
            <a:ext cx="10515600" cy="7319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Cattle and Cow Milk Auction</a:t>
            </a:r>
            <a:endParaRPr lang="aa-ET" sz="2400" b="1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6</a:t>
            </a:fld>
            <a:endParaRPr lang="aa-ET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0C50180-C499-47A9-AAC3-7B166B2AA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319088"/>
            <a:ext cx="140017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242A0-45CD-4BE5-8FDE-68A9BCEB9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73" y="1535836"/>
            <a:ext cx="6137054" cy="53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3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964F-11B2-41BD-8FFE-C4E91E5A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Demonstration of fairness in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C4DB-9D2F-409B-A574-D1F4E139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Seller has authority to eliminate the buyer from participating in the trading based on the rating.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Certificate uploaded by farmer will be analyzed by ML algorithm against IoT data and then it forwards for authorization to the Veterinarian 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If any former found doing unfair trading, their certificate will be moved to CRL (Certificate Revocation List)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168FF-9B31-4930-ABD0-10572ED9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7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6289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D04-9C2E-48BE-9FE6-56AC6C16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Unfair Trade Practices (UTP) in Dairy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3675-78DE-4611-8633-C712B5CF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Contract content</a:t>
            </a:r>
          </a:p>
          <a:p>
            <a:pPr lvl="1"/>
            <a:r>
              <a:rPr lang="en-US" sz="1800" dirty="0"/>
              <a:t>Dairy company has </a:t>
            </a:r>
            <a:r>
              <a:rPr lang="en-US" sz="1800" dirty="0" err="1"/>
              <a:t>favourable</a:t>
            </a:r>
            <a:r>
              <a:rPr lang="en-US" sz="1800" dirty="0"/>
              <a:t> contract cancellation norms than farmers</a:t>
            </a:r>
          </a:p>
          <a:p>
            <a:pPr lvl="1"/>
            <a:r>
              <a:rPr lang="en-US" sz="1800" dirty="0"/>
              <a:t>No security for farmers if the dairy company fails to fulfill the contract</a:t>
            </a:r>
          </a:p>
          <a:p>
            <a:pPr lvl="1"/>
            <a:r>
              <a:rPr lang="en-US" sz="1800" dirty="0"/>
              <a:t>Unilateral price set by the Dairy company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During contract execution</a:t>
            </a:r>
          </a:p>
          <a:p>
            <a:pPr lvl="1"/>
            <a:r>
              <a:rPr lang="en-US" sz="1800" dirty="0"/>
              <a:t>Dairy company fails or refuse to collect the milk</a:t>
            </a:r>
          </a:p>
          <a:p>
            <a:pPr lvl="1"/>
            <a:r>
              <a:rPr lang="en-US" sz="1800" dirty="0"/>
              <a:t>Dairy company didn’t follow the agreed payment process</a:t>
            </a:r>
          </a:p>
          <a:p>
            <a:pPr lvl="1"/>
            <a:r>
              <a:rPr lang="en-US" sz="1800" dirty="0"/>
              <a:t>Farmer fail to fulfill the accepted quality/quantity of milk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09585-CA8B-4C6D-AE93-BAB62F4B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8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28886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A7DA-9FA4-46BE-BC84-6CEFA2CE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Auction metrics for ML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EF8B-9175-4C3D-9C2F-87EFAA24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 identify fair Farmers (Sellers)</a:t>
            </a:r>
          </a:p>
          <a:p>
            <a:pPr lvl="1"/>
            <a:r>
              <a:rPr lang="en-US" sz="1800" dirty="0"/>
              <a:t>No of Auction</a:t>
            </a:r>
          </a:p>
          <a:p>
            <a:pPr lvl="1"/>
            <a:r>
              <a:rPr lang="en-US" sz="1800" dirty="0"/>
              <a:t>Average Rating &lt;=3</a:t>
            </a:r>
          </a:p>
          <a:p>
            <a:pPr lvl="1"/>
            <a:r>
              <a:rPr lang="en-US" sz="1800" dirty="0"/>
              <a:t>Average Rating &gt;= 3</a:t>
            </a:r>
          </a:p>
          <a:p>
            <a:pPr lvl="1"/>
            <a:r>
              <a:rPr lang="en-US" sz="1800" dirty="0"/>
              <a:t>Auction success rate</a:t>
            </a:r>
          </a:p>
          <a:p>
            <a:pPr lvl="1"/>
            <a:r>
              <a:rPr lang="en-US" sz="1800" dirty="0"/>
              <a:t>Average no of bidders</a:t>
            </a:r>
          </a:p>
          <a:p>
            <a:pPr lvl="1"/>
            <a:r>
              <a:rPr lang="en-US" sz="1800" dirty="0"/>
              <a:t>Number of rejected certificates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 identify fair auction</a:t>
            </a:r>
          </a:p>
          <a:p>
            <a:pPr lvl="1"/>
            <a:r>
              <a:rPr lang="en-US" sz="1800" dirty="0"/>
              <a:t>Buyer Rating</a:t>
            </a:r>
          </a:p>
          <a:p>
            <a:pPr lvl="1"/>
            <a:r>
              <a:rPr lang="en-US" sz="1800" dirty="0"/>
              <a:t>Success Status</a:t>
            </a:r>
          </a:p>
          <a:p>
            <a:pPr lvl="1"/>
            <a:r>
              <a:rPr lang="en-US" sz="1800" dirty="0"/>
              <a:t>No of bidders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2316-339D-43C1-9184-05B3464B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aa-ET" smtClean="0"/>
              <a:t>9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6052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706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Segoe UI</vt:lpstr>
      <vt:lpstr>Wingdings</vt:lpstr>
      <vt:lpstr>Office Theme</vt:lpstr>
      <vt:lpstr>Chain Super King (CSK)</vt:lpstr>
      <vt:lpstr>Executive Summary</vt:lpstr>
      <vt:lpstr>Marketplace Solution</vt:lpstr>
      <vt:lpstr>Immutable Animal Registration and Lifecycle Maintenance</vt:lpstr>
      <vt:lpstr>Cattle and Cow Milk Auction</vt:lpstr>
      <vt:lpstr>Cattle and Cow Milk Auction</vt:lpstr>
      <vt:lpstr>Demonstration of fairness in Trade</vt:lpstr>
      <vt:lpstr>Unfair Trade Practices (UTP) in Dairy</vt:lpstr>
      <vt:lpstr>Auction metrics for ML model</vt:lpstr>
      <vt:lpstr>Approach</vt:lpstr>
      <vt:lpstr>Technology Stack</vt:lpstr>
      <vt:lpstr>Why our team is the best!</vt:lpstr>
      <vt:lpstr>Associated attachments/ files</vt:lpstr>
      <vt:lpstr>Thank you</vt:lpstr>
      <vt:lpstr>Appendix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Jeyaraman, Mariappa Babu</cp:lastModifiedBy>
  <cp:revision>45</cp:revision>
  <dcterms:created xsi:type="dcterms:W3CDTF">2019-05-09T10:56:59Z</dcterms:created>
  <dcterms:modified xsi:type="dcterms:W3CDTF">2019-06-22T03:43:16Z</dcterms:modified>
</cp:coreProperties>
</file>