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45f81480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45f81480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45f81480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45f81480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45f81480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45f81480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45f81480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45f81480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45f81480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45f81480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45f81480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45f81480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45f81480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45f81480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45f81480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45f81480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5f81480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5f81480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92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HTML stands for Hypertext Markup Language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HTML is not a programming language, It is a markup language that defines the structure of your content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Every Website is made of HTML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UI Developer combines the art of design with the art of programming.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Responsible for translation of the UI/UX design wireframes to actual code.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an HTML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 HTML document has two main parts: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The HEAD element is a container for metadata (data about data).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     </a:t>
            </a:r>
            <a:r>
              <a:rPr lang="en">
                <a:solidFill>
                  <a:schemeClr val="dk1"/>
                </a:solidFill>
              </a:rPr>
              <a:t>The BODY of an HTML document is where all the information you wish to view must appear.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Elements</a:t>
            </a:r>
            <a:r>
              <a:rPr lang="en"/>
              <a:t>, </a:t>
            </a:r>
            <a:r>
              <a:rPr lang="en"/>
              <a:t>Tags </a:t>
            </a:r>
            <a:r>
              <a:rPr lang="en"/>
              <a:t>&amp; Attributes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HTML Elements: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The element consists of both the opening and closing tags.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It normally consists of some structure that’s used to define the respective tags.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HTML Tag: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Tags are used to define the beginning and end of an HTML element.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They consist of an opening bracket ( &lt; ), followed by the name of the element and then a closing bracket ( &gt; 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Elements, Tags &amp; Attributes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HTML Attributes: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HTML Attributes are used to define a property for one or more HTML elements. They are found within the element’s opening tag.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589" y="2521426"/>
            <a:ext cx="6438825" cy="19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Heading &amp; Paragraph Tag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Headings: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Heading elements allow you to specify that certain parts of your content are headings  or subheadings.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Paragraphs: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Paragraph elements are for containing paragraphs of text.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Div and Span Tag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Div Tag: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The &lt;div&gt; tag defines a division or a section in an HTML document.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The &lt;div&gt; element is often used as a container for other HTML elements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It is a block level element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Span Tag: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The HTML &lt;span&gt; tag is used for grouping and applying styles to inline elements.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Links, Nested and Comment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Links: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Links allow users to click their way from page to page.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Nesting Elements: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You can put elements inside other elements too — this is called nesting.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Comments: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Comment tags are used to insert comments in the HTML source code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and Button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HTML Forms: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HTML Forms are one of the main points of interaction between a user and a web site or application.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They allow users to send data to the web site.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Button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The HTML &lt;button&gt; element represents a clickable button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