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a27f1ba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a27f1b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a9558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a9558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a27f1b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a27f1b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3a27f1ba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3a27f1ba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7f1b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7f1b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a27f1b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a27f1b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a27f1b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a27f1b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a27f1b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a27f1b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a27f1b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a27f1b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a27f1ba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a27f1ba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6664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8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to Web Page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318" l="0" r="0" t="3124"/>
          <a:stretch/>
        </p:blipFill>
        <p:spPr>
          <a:xfrm>
            <a:off x="371475" y="774550"/>
            <a:ext cx="8401050" cy="4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1574" l="306" r="702" t="0"/>
          <a:stretch/>
        </p:blipFill>
        <p:spPr>
          <a:xfrm>
            <a:off x="0" y="-55000"/>
            <a:ext cx="9302075" cy="5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in UI Development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Requirement Gathering and Analysis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Rough Draft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Wireframe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Design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UI Design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Functional Design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Development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Code and Functionality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Unit Testing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Testing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UI &amp; UX testing (Manual or Automation Testing)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Launch and </a:t>
            </a:r>
            <a:r>
              <a:rPr lang="en">
                <a:solidFill>
                  <a:srgbClr val="000000"/>
                </a:solidFill>
              </a:rPr>
              <a:t>Maintenance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Bug fixing or New Adding Feature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0" y="1566850"/>
            <a:ext cx="48768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Developer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" y="1017725"/>
            <a:ext cx="8304574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7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UX (Web Designer)  vs  UI</a:t>
            </a:r>
            <a:r>
              <a:rPr lang="en"/>
              <a:t> (Web Developer)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9340" l="1439" r="-1440" t="10280"/>
          <a:stretch/>
        </p:blipFill>
        <p:spPr>
          <a:xfrm>
            <a:off x="783825" y="901700"/>
            <a:ext cx="7665399" cy="418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or Front End - </a:t>
            </a:r>
            <a:r>
              <a:rPr lang="en"/>
              <a:t>Development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24" y="1152475"/>
            <a:ext cx="7010650" cy="35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Layers of Web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0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Structure Layer 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 Skeleton </a:t>
            </a:r>
            <a:endParaRPr sz="16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Behaviour or Functional Layer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 Nerve and Brain</a:t>
            </a:r>
            <a:endParaRPr sz="16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Style or Presentational Layer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 Look and A</a:t>
            </a:r>
            <a:r>
              <a:rPr lang="en" sz="1600">
                <a:solidFill>
                  <a:srgbClr val="000000"/>
                </a:solidFill>
              </a:rPr>
              <a:t>ppearance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19510"/>
          <a:stretch/>
        </p:blipFill>
        <p:spPr>
          <a:xfrm>
            <a:off x="4572000" y="875500"/>
            <a:ext cx="4058700" cy="39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The Skeleton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657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HTML - </a:t>
            </a:r>
            <a:r>
              <a:rPr lang="en">
                <a:solidFill>
                  <a:srgbClr val="000000"/>
                </a:solidFill>
              </a:rPr>
              <a:t>Hyper Text</a:t>
            </a:r>
            <a:r>
              <a:rPr lang="en">
                <a:solidFill>
                  <a:srgbClr val="000000"/>
                </a:solidFill>
              </a:rPr>
              <a:t> Markup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HTML provides tags (name) to describe types of content on your website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Example: &lt;header&gt;, &lt;footer&gt;, &lt;body&gt;</a:t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Responsible for translation of the UX design (wireframes) to actual code that will produce visual elements of the application in web browser.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File extension - filename.html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72659" r="0" t="0"/>
          <a:stretch/>
        </p:blipFill>
        <p:spPr>
          <a:xfrm>
            <a:off x="6748975" y="523875"/>
            <a:ext cx="2083324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The Skin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62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CSS - Cascading Style Sheet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CSS will make our site presentable and enhance the user experience for web site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CSS allow you to add color, modify sizes, embed background images and make your design responsive for desktop and mobile.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File extension - filename.css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74089" r="0" t="0"/>
          <a:stretch/>
        </p:blipFill>
        <p:spPr>
          <a:xfrm>
            <a:off x="6802000" y="492500"/>
            <a:ext cx="1974324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The Brain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66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JS - JavaScript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Javascript is a dynamic type and high level programming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Javascript</a:t>
            </a:r>
            <a:r>
              <a:rPr lang="en">
                <a:solidFill>
                  <a:srgbClr val="000000"/>
                </a:solidFill>
              </a:rPr>
              <a:t> is not equal to Java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JS will provide the brain and muscles of the website allowing it to interact the web page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File extension - filename.js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76028" r="0" t="0"/>
          <a:stretch/>
        </p:blipFill>
        <p:spPr>
          <a:xfrm>
            <a:off x="6891775" y="409575"/>
            <a:ext cx="1826574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