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18-08-2025</a:t>
            </a:fld>
            <a:endParaRPr lang="en-IN"/>
          </a:p>
        </p:txBody>
      </p:sp>
      <p:sp>
        <p:nvSpPr>
          <p:cNvPr id="104870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33" name="Slide Image Placeholder 1"/>
          <p:cNvSpPr>
            <a:spLocks noChangeAspect="1" noRot="1" noGrp="1"/>
          </p:cNvSpPr>
          <p:nvPr>
            <p:ph type="sldImg"/>
          </p:nvPr>
        </p:nvSpPr>
        <p:spPr/>
      </p:sp>
      <p:sp>
        <p:nvSpPr>
          <p:cNvPr id="1048634" name="Notes Placeholder 2"/>
          <p:cNvSpPr>
            <a:spLocks noGrp="1"/>
          </p:cNvSpPr>
          <p:nvPr>
            <p:ph type="body" idx="1"/>
          </p:nvPr>
        </p:nvSpPr>
        <p:spPr/>
        <p:txBody>
          <a:bodyPr/>
          <a:p>
            <a:endParaRPr dirty="0" lang="en-IN"/>
          </a:p>
        </p:txBody>
      </p:sp>
      <p:sp>
        <p:nvSpPr>
          <p:cNvPr id="104863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3" name=""/>
        <p:cNvGrpSpPr/>
        <p:nvPr/>
      </p:nvGrpSpPr>
      <p:grpSpPr>
        <a:xfrm>
          <a:off x="0" y="0"/>
          <a:ext cx="0" cy="0"/>
          <a:chOff x="0" y="0"/>
          <a:chExt cx="0" cy="0"/>
        </a:xfrm>
      </p:grpSpPr>
      <p:sp>
        <p:nvSpPr>
          <p:cNvPr id="1048610"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11"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1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1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1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8" name="Holder 3"/>
          <p:cNvSpPr>
            <a:spLocks noGrp="1"/>
          </p:cNvSpPr>
          <p:nvPr>
            <p:ph type="body" idx="1"/>
          </p:nvPr>
        </p:nvSpPr>
        <p:spPr/>
        <p:txBody>
          <a:bodyPr bIns="0" lIns="0" rIns="0" tIns="0"/>
          <a:p/>
        </p:txBody>
      </p:sp>
      <p:sp>
        <p:nvSpPr>
          <p:cNvPr id="104868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8"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70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image" Target="../media/image12.jpe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jpeg"/><Relationship Id="rId4"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2.png"/><Relationship Id="rId3" Type="http://schemas.openxmlformats.org/officeDocument/2006/relationships/image" Target="../media/image5.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grpSp>
        <p:nvGrpSpPr>
          <p:cNvPr id="27" name="object 2"/>
          <p:cNvGrpSpPr/>
          <p:nvPr/>
        </p:nvGrpSpPr>
        <p:grpSpPr>
          <a:xfrm>
            <a:off x="876299" y="990600"/>
            <a:ext cx="1743075" cy="1333500"/>
            <a:chOff x="742950" y="1104900"/>
            <a:chExt cx="1743075" cy="1333500"/>
          </a:xfrm>
        </p:grpSpPr>
        <p:sp>
          <p:nvSpPr>
            <p:cNvPr id="104862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2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2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2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30"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57"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3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32" name="TextBox 13"/>
          <p:cNvSpPr txBox="1"/>
          <p:nvPr/>
        </p:nvSpPr>
        <p:spPr>
          <a:xfrm>
            <a:off x="999701" y="2080261"/>
            <a:ext cx="10578247" cy="4155441"/>
          </a:xfrm>
          <a:prstGeom prst="rect"/>
          <a:noFill/>
        </p:spPr>
        <p:txBody>
          <a:bodyPr anchor="t" bIns="45720" lIns="91440" rIns="91440" rtlCol="0" tIns="45720" wrap="square">
            <a:spAutoFit/>
          </a:bodyPr>
          <a:p>
            <a:r>
              <a:rPr dirty="0" sz="2800" lang="en-US"/>
              <a:t>STUDENT NAME: </a:t>
            </a:r>
            <a:r>
              <a:rPr altLang="en-IN" dirty="0" sz="2800" lang="en-US"/>
              <a:t>K</a:t>
            </a:r>
            <a:r>
              <a:rPr altLang="en-IN" dirty="0" sz="2800" lang="en-US"/>
              <a:t>A</a:t>
            </a:r>
            <a:r>
              <a:rPr altLang="en-IN" dirty="0" sz="2800" lang="en-US"/>
              <a:t>R</a:t>
            </a:r>
            <a:r>
              <a:rPr altLang="en-IN" dirty="0" sz="2800" lang="en-US"/>
              <a:t>T</a:t>
            </a:r>
            <a:r>
              <a:rPr altLang="en-IN" dirty="0" sz="2800" lang="en-US"/>
              <a:t>H</a:t>
            </a:r>
            <a:r>
              <a:rPr altLang="en-IN" dirty="0" sz="2800" lang="en-US"/>
              <a:t>I</a:t>
            </a:r>
            <a:r>
              <a:rPr altLang="en-IN" dirty="0" sz="2800" lang="en-US"/>
              <a:t>KA </a:t>
            </a:r>
            <a:r>
              <a:rPr altLang="en-IN" dirty="0" sz="2800" lang="en-US"/>
              <a:t>D</a:t>
            </a:r>
            <a:r>
              <a:rPr altLang="en-IN" dirty="0" sz="2800" lang="en-US"/>
              <a:t>E</a:t>
            </a:r>
            <a:r>
              <a:rPr altLang="en-IN" dirty="0" sz="2800" lang="en-US"/>
              <a:t>V</a:t>
            </a:r>
            <a:r>
              <a:rPr altLang="en-IN" dirty="0" sz="2800" lang="en-US"/>
              <a:t>I</a:t>
            </a:r>
            <a:r>
              <a:rPr altLang="en-IN" dirty="0" sz="2800" lang="en-US"/>
              <a:t> </a:t>
            </a:r>
            <a:r>
              <a:rPr altLang="en-IN" dirty="0" sz="2800" lang="en-US"/>
              <a:t>.</a:t>
            </a:r>
            <a:r>
              <a:rPr altLang="en-IN" dirty="0" sz="2800" lang="en-US"/>
              <a:t>B</a:t>
            </a:r>
            <a:endParaRPr altLang="en-US" sz="3200" lang="zh-CN"/>
          </a:p>
          <a:p>
            <a:endParaRPr altLang="en-US" sz="2000" lang="zh-CN"/>
          </a:p>
          <a:p>
            <a:r>
              <a:rPr dirty="0" sz="2800" lang="en-US"/>
              <a:t>REGISTER NO AND NMID: </a:t>
            </a:r>
            <a:r>
              <a:rPr altLang="en-IN" dirty="0" sz="2800" lang="en-US"/>
              <a:t>2</a:t>
            </a:r>
            <a:r>
              <a:rPr altLang="en-IN" dirty="0" sz="2800" lang="en-US"/>
              <a:t>4</a:t>
            </a:r>
            <a:r>
              <a:rPr altLang="en-IN" dirty="0" sz="2800" lang="en-US"/>
              <a:t>2</a:t>
            </a:r>
            <a:r>
              <a:rPr altLang="en-IN" dirty="0" sz="2800" lang="en-US"/>
              <a:t>2</a:t>
            </a:r>
            <a:r>
              <a:rPr altLang="en-IN" dirty="0" sz="2800" lang="en-US"/>
              <a:t>k</a:t>
            </a:r>
            <a:r>
              <a:rPr altLang="en-IN" dirty="0" sz="2800" lang="en-US"/>
              <a:t>0</a:t>
            </a:r>
            <a:r>
              <a:rPr altLang="en-IN" dirty="0" sz="2800" lang="en-US"/>
              <a:t>9</a:t>
            </a:r>
            <a:r>
              <a:rPr altLang="en-IN" dirty="0" sz="2800" lang="en-US"/>
              <a:t>3</a:t>
            </a:r>
            <a:r>
              <a:rPr altLang="en-IN" dirty="0" sz="2800" lang="en-US"/>
              <a:t>3</a:t>
            </a:r>
            <a:r>
              <a:rPr altLang="en-IN" dirty="0" sz="2800" lang="en-US"/>
              <a:t> </a:t>
            </a:r>
            <a:r>
              <a:rPr altLang="en-IN" dirty="0" sz="2800" lang="en-US"/>
              <a:t>&amp;</a:t>
            </a:r>
            <a:r>
              <a:rPr altLang="en-IN" dirty="0" sz="2800" lang="en-US"/>
              <a:t> </a:t>
            </a:r>
            <a:r>
              <a:rPr altLang="en-IN" dirty="0" sz="2800" lang="en-US"/>
              <a:t>7</a:t>
            </a:r>
            <a:r>
              <a:rPr altLang="en-IN" dirty="0" sz="2800" lang="en-US"/>
              <a:t>F</a:t>
            </a:r>
            <a:r>
              <a:rPr altLang="en-IN" dirty="0" sz="2800" lang="en-US"/>
              <a:t>6</a:t>
            </a:r>
            <a:r>
              <a:rPr altLang="en-IN" dirty="0" sz="2800" lang="en-US"/>
              <a:t>7</a:t>
            </a:r>
            <a:r>
              <a:rPr altLang="en-IN" dirty="0" sz="2800" lang="en-US"/>
              <a:t>1</a:t>
            </a:r>
            <a:r>
              <a:rPr altLang="en-IN" dirty="0" sz="2800" lang="en-US"/>
              <a:t>1</a:t>
            </a:r>
            <a:r>
              <a:rPr altLang="en-IN" dirty="0" sz="2800" lang="en-US"/>
              <a:t>F</a:t>
            </a:r>
            <a:r>
              <a:rPr altLang="en-IN" dirty="0" sz="2800" lang="en-US"/>
              <a:t>D</a:t>
            </a:r>
            <a:r>
              <a:rPr altLang="en-IN" dirty="0" sz="2800" lang="en-US"/>
              <a:t>3</a:t>
            </a:r>
            <a:r>
              <a:rPr altLang="en-IN" dirty="0" sz="2800" lang="en-US"/>
              <a:t>5</a:t>
            </a:r>
            <a:r>
              <a:rPr altLang="en-IN" dirty="0" sz="2800" lang="en-US"/>
              <a:t>8</a:t>
            </a:r>
            <a:r>
              <a:rPr altLang="en-IN" dirty="0" sz="2800" lang="en-US"/>
              <a:t>6</a:t>
            </a:r>
            <a:r>
              <a:rPr altLang="en-IN" dirty="0" sz="2800" lang="en-US"/>
              <a:t>2</a:t>
            </a:r>
            <a:r>
              <a:rPr altLang="en-IN" dirty="0" sz="2800" lang="en-US"/>
              <a:t>D</a:t>
            </a:r>
            <a:r>
              <a:rPr altLang="en-IN" dirty="0" sz="2800" lang="en-US"/>
              <a:t>B</a:t>
            </a:r>
            <a:r>
              <a:rPr altLang="en-IN" dirty="0" sz="2800" lang="en-US"/>
              <a:t>A</a:t>
            </a:r>
            <a:r>
              <a:rPr altLang="en-IN" dirty="0" sz="2800" lang="en-US"/>
              <a:t>A</a:t>
            </a:r>
            <a:r>
              <a:rPr altLang="en-IN" dirty="0" sz="2800" lang="en-US"/>
              <a:t>7</a:t>
            </a:r>
            <a:r>
              <a:rPr altLang="en-IN" dirty="0" sz="2800" lang="en-US"/>
              <a:t>4</a:t>
            </a:r>
            <a:r>
              <a:rPr altLang="en-IN" dirty="0" sz="2800" lang="en-US"/>
              <a:t>4</a:t>
            </a:r>
            <a:r>
              <a:rPr altLang="en-IN" dirty="0" sz="2800" lang="en-US"/>
              <a:t>C</a:t>
            </a:r>
            <a:r>
              <a:rPr altLang="en-IN" dirty="0" sz="2800" lang="en-US"/>
              <a:t>4</a:t>
            </a:r>
            <a:r>
              <a:rPr altLang="en-IN" dirty="0" sz="2800" lang="en-US"/>
              <a:t>1</a:t>
            </a:r>
            <a:r>
              <a:rPr altLang="en-IN" dirty="0" sz="2800" lang="en-US"/>
              <a:t>1</a:t>
            </a:r>
            <a:r>
              <a:rPr altLang="en-IN" dirty="0" sz="2800" lang="en-US"/>
              <a:t>7</a:t>
            </a:r>
            <a:r>
              <a:rPr altLang="en-IN" dirty="0" sz="2800" lang="en-US"/>
              <a:t>2</a:t>
            </a:r>
            <a:r>
              <a:rPr altLang="en-IN" dirty="0" sz="2800" lang="en-US"/>
              <a:t>A</a:t>
            </a:r>
            <a:r>
              <a:rPr altLang="en-IN" dirty="0" sz="2800" lang="en-US"/>
              <a:t>4</a:t>
            </a:r>
            <a:r>
              <a:rPr altLang="en-IN" dirty="0" sz="2800" lang="en-US"/>
              <a:t>4</a:t>
            </a:r>
            <a:r>
              <a:rPr altLang="en-IN" dirty="0" sz="2800" lang="en-US"/>
              <a:t>D</a:t>
            </a:r>
            <a:r>
              <a:rPr altLang="en-IN" dirty="0" sz="2800" lang="en-US"/>
              <a:t>A</a:t>
            </a:r>
            <a:r>
              <a:rPr altLang="en-IN" dirty="0" sz="2800" lang="en-US"/>
              <a:t>8</a:t>
            </a:r>
            <a:endParaRPr dirty="0" sz="3200" lang="en-US">
              <a:cs typeface="Calibri"/>
            </a:endParaRPr>
          </a:p>
          <a:p>
            <a:endParaRPr dirty="0" sz="2800" lang="en-US">
              <a:cs typeface="Calibri"/>
            </a:endParaRPr>
          </a:p>
          <a:p>
            <a:r>
              <a:rPr dirty="0" sz="2800" lang="en-US"/>
              <a:t>DEPARTMENT: </a:t>
            </a:r>
            <a:r>
              <a:rPr altLang="en-IN" dirty="0" sz="2800" lang="en-US"/>
              <a:t>B</a:t>
            </a:r>
            <a:r>
              <a:rPr altLang="en-IN" dirty="0" sz="2800" lang="en-US"/>
              <a:t>s</a:t>
            </a:r>
            <a:r>
              <a:rPr altLang="en-IN" dirty="0" sz="2800" lang="en-US"/>
              <a:t>c</a:t>
            </a:r>
            <a:r>
              <a:rPr altLang="en-IN" dirty="0" sz="2800" lang="en-US"/>
              <a:t> </a:t>
            </a:r>
            <a:r>
              <a:rPr altLang="en-IN" dirty="0" sz="2800" lang="en-US"/>
              <a:t>C</a:t>
            </a:r>
            <a:r>
              <a:rPr altLang="en-IN" dirty="0" sz="2800" lang="en-US"/>
              <a:t>O</a:t>
            </a:r>
            <a:r>
              <a:rPr altLang="en-IN" dirty="0" sz="2800" lang="en-US"/>
              <a:t>MPUTER </a:t>
            </a:r>
            <a:r>
              <a:rPr altLang="en-IN" dirty="0" sz="2800" lang="en-US"/>
              <a:t>SCIENCE </a:t>
            </a:r>
            <a:endParaRPr altLang="en-US" sz="3200" lang="zh-CN"/>
          </a:p>
          <a:p>
            <a:endParaRPr altLang="en-US" sz="2000" lang="zh-CN"/>
          </a:p>
          <a:p>
            <a:r>
              <a:rPr dirty="0" sz="2800" lang="en-US"/>
              <a:t>COLLEGE: COLLEGE/ UNIVERSITY</a:t>
            </a:r>
            <a:r>
              <a:rPr altLang="en-IN" dirty="0" sz="2800" lang="en-US"/>
              <a:t> </a:t>
            </a:r>
            <a:r>
              <a:rPr altLang="en-IN" dirty="0" sz="2800" lang="en-US"/>
              <a:t>:</a:t>
            </a:r>
            <a:r>
              <a:rPr altLang="en-IN" dirty="0" sz="2800" lang="en-US"/>
              <a:t> </a:t>
            </a:r>
            <a:r>
              <a:rPr altLang="en-IN" dirty="0" sz="2800" lang="en-US"/>
              <a:t>T</a:t>
            </a:r>
            <a:r>
              <a:rPr altLang="en-IN" dirty="0" sz="2800" lang="en-US"/>
              <a:t>I</a:t>
            </a:r>
            <a:r>
              <a:rPr altLang="en-IN" dirty="0" sz="2800" lang="en-US"/>
              <a:t>R</a:t>
            </a:r>
            <a:r>
              <a:rPr altLang="en-IN" dirty="0" sz="2800" lang="en-US"/>
              <a:t>U</a:t>
            </a:r>
            <a:r>
              <a:rPr altLang="en-IN" dirty="0" sz="2800" lang="en-US"/>
              <a:t>P</a:t>
            </a:r>
            <a:r>
              <a:rPr altLang="en-IN" dirty="0" sz="2800" lang="en-US"/>
              <a:t>P</a:t>
            </a:r>
            <a:r>
              <a:rPr altLang="en-IN" dirty="0" sz="2800" lang="en-US"/>
              <a:t>U</a:t>
            </a:r>
            <a:r>
              <a:rPr altLang="en-IN" dirty="0" sz="2800" lang="en-US"/>
              <a:t>R </a:t>
            </a:r>
            <a:r>
              <a:rPr altLang="en-IN" dirty="0" sz="2800" lang="en-US"/>
              <a:t>K</a:t>
            </a:r>
            <a:r>
              <a:rPr altLang="en-IN" dirty="0" sz="2800" lang="en-US"/>
              <a:t>U</a:t>
            </a:r>
            <a:r>
              <a:rPr altLang="en-IN" dirty="0" sz="2800" lang="en-US"/>
              <a:t>M</a:t>
            </a:r>
            <a:r>
              <a:rPr altLang="en-IN" dirty="0" sz="2800" lang="en-US"/>
              <a:t>A</a:t>
            </a:r>
            <a:r>
              <a:rPr altLang="en-IN" dirty="0" sz="2800" lang="en-US"/>
              <a:t>R</a:t>
            </a:r>
            <a:r>
              <a:rPr altLang="en-IN" dirty="0" sz="2800" lang="en-US"/>
              <a:t>AN </a:t>
            </a:r>
            <a:r>
              <a:rPr altLang="en-IN" dirty="0" sz="2800" lang="en-US"/>
              <a:t>C</a:t>
            </a:r>
            <a:r>
              <a:rPr altLang="en-IN" dirty="0" sz="2800" lang="en-US"/>
              <a:t>O</a:t>
            </a:r>
            <a:r>
              <a:rPr altLang="en-IN" dirty="0" sz="2800" lang="en-US"/>
              <a:t>L</a:t>
            </a:r>
            <a:r>
              <a:rPr altLang="en-IN" dirty="0" sz="2800" lang="en-US"/>
              <a:t>L</a:t>
            </a:r>
            <a:r>
              <a:rPr altLang="en-IN" dirty="0" sz="2800" lang="en-US"/>
              <a:t>EGE </a:t>
            </a:r>
            <a:r>
              <a:rPr altLang="en-IN" dirty="0" sz="2800" lang="en-US"/>
              <a:t>F</a:t>
            </a:r>
            <a:r>
              <a:rPr altLang="en-IN" dirty="0" sz="2800" lang="en-US"/>
              <a:t>O</a:t>
            </a:r>
            <a:r>
              <a:rPr altLang="en-IN" dirty="0" sz="2800" lang="en-US"/>
              <a:t>R</a:t>
            </a:r>
            <a:r>
              <a:rPr altLang="en-IN" dirty="0" sz="2800" lang="en-US"/>
              <a:t> </a:t>
            </a:r>
            <a:r>
              <a:rPr altLang="en-IN" dirty="0" sz="2800" lang="en-US"/>
              <a:t>W</a:t>
            </a:r>
            <a:r>
              <a:rPr altLang="en-IN" dirty="0" sz="2800" lang="en-US"/>
              <a:t>O</a:t>
            </a:r>
            <a:r>
              <a:rPr altLang="en-IN" dirty="0" sz="2800" lang="en-US"/>
              <a:t>MEN</a:t>
            </a:r>
            <a:r>
              <a:rPr altLang="en-IN" dirty="0" sz="2800" lang="en-US"/>
              <a:t> </a:t>
            </a:r>
            <a:r>
              <a:rPr altLang="en-IN" dirty="0" sz="2800" lang="en-US"/>
              <a:t>/</a:t>
            </a:r>
            <a:r>
              <a:rPr altLang="en-IN" dirty="0" sz="2800" lang="en-US"/>
              <a:t> </a:t>
            </a:r>
            <a:r>
              <a:rPr altLang="en-IN" dirty="0" sz="2800" lang="en-US"/>
              <a:t>B</a:t>
            </a:r>
            <a:r>
              <a:rPr altLang="en-IN" dirty="0" sz="2800" lang="en-US"/>
              <a:t>H</a:t>
            </a:r>
            <a:r>
              <a:rPr altLang="en-IN" dirty="0" sz="2800" lang="en-US"/>
              <a:t>A</a:t>
            </a:r>
            <a:r>
              <a:rPr altLang="en-IN" dirty="0" sz="2800" lang="en-US"/>
              <a:t>R</a:t>
            </a:r>
            <a:r>
              <a:rPr altLang="en-IN" dirty="0" sz="2800" lang="en-US"/>
              <a:t>A</a:t>
            </a:r>
            <a:r>
              <a:rPr altLang="en-IN" dirty="0" sz="2800" lang="en-US"/>
              <a:t>T</a:t>
            </a:r>
            <a:r>
              <a:rPr altLang="en-IN" dirty="0" sz="2800" lang="en-US"/>
              <a:t>H</a:t>
            </a:r>
            <a:r>
              <a:rPr altLang="en-IN" dirty="0" sz="2800" lang="en-US"/>
              <a:t>I</a:t>
            </a:r>
            <a:r>
              <a:rPr altLang="en-IN" dirty="0" sz="2800" lang="en-US"/>
              <a:t>Y</a:t>
            </a:r>
            <a:r>
              <a:rPr altLang="en-IN" dirty="0" sz="2800" lang="en-US"/>
              <a:t>A</a:t>
            </a:r>
            <a:r>
              <a:rPr altLang="en-IN" dirty="0" sz="2800" lang="en-US"/>
              <a:t>R</a:t>
            </a:r>
            <a:r>
              <a:rPr altLang="en-IN" dirty="0" sz="2800" lang="en-US"/>
              <a:t> </a:t>
            </a:r>
            <a:r>
              <a:rPr altLang="en-IN" dirty="0" sz="2800" lang="en-US"/>
              <a:t>U</a:t>
            </a:r>
            <a:r>
              <a:rPr altLang="en-IN" dirty="0" sz="2800" lang="en-US"/>
              <a:t>N</a:t>
            </a:r>
            <a:r>
              <a:rPr altLang="en-IN" dirty="0" sz="2800" lang="en-US"/>
              <a:t>I</a:t>
            </a:r>
            <a:r>
              <a:rPr altLang="en-IN" dirty="0" sz="2800" lang="en-US"/>
              <a:t>V</a:t>
            </a:r>
            <a:r>
              <a:rPr altLang="en-IN" dirty="0" sz="2800" lang="en-US"/>
              <a:t>E</a:t>
            </a:r>
            <a:r>
              <a:rPr altLang="en-IN" dirty="0" sz="2800" lang="en-US"/>
              <a:t>RSITY </a:t>
            </a:r>
            <a:endParaRPr altLang="en-US" sz="3200" lang="zh-CN"/>
          </a:p>
          <a:p>
            <a:r>
              <a:rPr dirty="0" sz="28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sp>
        <p:nvSpPr>
          <p:cNvPr id="1048595"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59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599" name="object 7"/>
          <p:cNvSpPr txBox="1">
            <a:spLocks noGrp="1"/>
          </p:cNvSpPr>
          <p:nvPr>
            <p:ph type="title"/>
          </p:nvPr>
        </p:nvSpPr>
        <p:spPr>
          <a:xfrm>
            <a:off x="1855787" y="401001"/>
            <a:ext cx="8480425" cy="670696"/>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00"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01"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pic>
        <p:nvPicPr>
          <p:cNvPr id="2097169" name=""/>
          <p:cNvPicPr>
            <a:picLocks/>
          </p:cNvPicPr>
          <p:nvPr/>
        </p:nvPicPr>
        <p:blipFill>
          <a:blip xmlns:r="http://schemas.openxmlformats.org/officeDocument/2006/relationships" r:embed="rId2"/>
          <a:stretch>
            <a:fillRect/>
          </a:stretch>
        </p:blipFill>
        <p:spPr>
          <a:xfrm rot="1750">
            <a:off x="3353262" y="1400505"/>
            <a:ext cx="5885553" cy="5071536"/>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60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3"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05" name="object 7"/>
          <p:cNvSpPr txBox="1">
            <a:spLocks noGrp="1"/>
          </p:cNvSpPr>
          <p:nvPr>
            <p:ph type="title"/>
          </p:nvPr>
        </p:nvSpPr>
        <p:spPr>
          <a:xfrm>
            <a:off x="3806665" y="264116"/>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0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07" name=""/>
          <p:cNvSpPr txBox="1"/>
          <p:nvPr/>
        </p:nvSpPr>
        <p:spPr>
          <a:xfrm>
            <a:off x="403426" y="1392068"/>
            <a:ext cx="10988091" cy="5273039"/>
          </a:xfrm>
          <a:prstGeom prst="rect"/>
        </p:spPr>
        <p:txBody>
          <a:bodyPr rtlCol="0" wrap="square">
            <a:spAutoFit/>
          </a:bodyPr>
          <a:p>
            <a:r>
              <a:rPr sz="2800" lang="en-IN">
                <a:solidFill>
                  <a:srgbClr val="000000"/>
                </a:solidFill>
              </a:rPr>
              <a:t>The smart machine portfolio coding project provides an effective, modern platform to showcase AI and machine learning expertise. It combines responsive design, interactive features, and clear project presentations to engage recruiters, collaborators, and technical audiences. This portfolio not only highlights current skills and projects but also positions the creator as adaptable to future advancements in smart machine technologies. Overall, it serves as a professional gateway for career opportunities, networking, and demonstrating technical depth in emerging intelligent systems.
</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36" name="object 2"/>
          <p:cNvSpPr/>
          <p:nvPr/>
        </p:nvSpPr>
        <p:spPr>
          <a:xfrm>
            <a:off x="-288354" y="216217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1" name="object 3"/>
          <p:cNvGrpSpPr/>
          <p:nvPr/>
        </p:nvGrpSpPr>
        <p:grpSpPr>
          <a:xfrm>
            <a:off x="7443849" y="0"/>
            <a:ext cx="4752975" cy="6863080"/>
            <a:chOff x="7443849" y="0"/>
            <a:chExt cx="4752975" cy="6863080"/>
          </a:xfrm>
        </p:grpSpPr>
        <p:sp>
          <p:nvSpPr>
            <p:cNvPr id="104863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4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4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4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4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4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4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7"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8" name="object 15"/>
          <p:cNvSpPr/>
          <p:nvPr/>
        </p:nvSpPr>
        <p:spPr>
          <a:xfrm>
            <a:off x="4649470" y="3267074"/>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9"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0" name="object 17"/>
          <p:cNvSpPr txBox="1">
            <a:spLocks noGrp="1"/>
          </p:cNvSpPr>
          <p:nvPr>
            <p:ph type="title"/>
          </p:nvPr>
        </p:nvSpPr>
        <p:spPr>
          <a:xfrm>
            <a:off x="3214572" y="829626"/>
            <a:ext cx="5967527" cy="67818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2" name="object 18"/>
          <p:cNvGrpSpPr/>
          <p:nvPr/>
        </p:nvGrpSpPr>
        <p:grpSpPr>
          <a:xfrm>
            <a:off x="466725" y="6410325"/>
            <a:ext cx="3705225" cy="295275"/>
            <a:chOff x="466725" y="6410325"/>
            <a:chExt cx="3705225" cy="295275"/>
          </a:xfrm>
        </p:grpSpPr>
        <p:pic>
          <p:nvPicPr>
            <p:cNvPr id="2097158"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9"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5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pic>
        <p:nvPicPr>
          <p:cNvPr id="2097160" name=""/>
          <p:cNvPicPr>
            <a:picLocks/>
          </p:cNvPicPr>
          <p:nvPr/>
        </p:nvPicPr>
        <p:blipFill>
          <a:blip xmlns:r="http://schemas.openxmlformats.org/officeDocument/2006/relationships" r:embed="rId3"/>
          <a:stretch>
            <a:fillRect/>
          </a:stretch>
        </p:blipFill>
        <p:spPr>
          <a:xfrm rot="8043">
            <a:off x="1777558" y="1745761"/>
            <a:ext cx="7040875" cy="4913509"/>
          </a:xfrm>
          <a:prstGeom prst="rec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3" name=""/>
        <p:cNvGrpSpPr/>
        <p:nvPr/>
      </p:nvGrpSpPr>
      <p:grpSpPr>
        <a:xfrm>
          <a:off x="0" y="0"/>
          <a:ext cx="0" cy="0"/>
          <a:chOff x="0" y="0"/>
          <a:chExt cx="0" cy="0"/>
        </a:xfrm>
      </p:grpSpPr>
      <p:sp>
        <p:nvSpPr>
          <p:cNvPr id="1048652"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4" name="object 3"/>
          <p:cNvGrpSpPr/>
          <p:nvPr/>
        </p:nvGrpSpPr>
        <p:grpSpPr>
          <a:xfrm>
            <a:off x="7443849" y="0"/>
            <a:ext cx="4752975" cy="6863080"/>
            <a:chOff x="7443849" y="0"/>
            <a:chExt cx="4752975" cy="6863080"/>
          </a:xfrm>
        </p:grpSpPr>
        <p:sp>
          <p:nvSpPr>
            <p:cNvPr id="1048653"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54"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55"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56"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57"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58"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59"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60"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61"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62"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63"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4"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65"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61"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5" name="object 18"/>
          <p:cNvGrpSpPr/>
          <p:nvPr/>
        </p:nvGrpSpPr>
        <p:grpSpPr>
          <a:xfrm>
            <a:off x="47625" y="3819523"/>
            <a:ext cx="4124325" cy="3009900"/>
            <a:chOff x="47625" y="3819523"/>
            <a:chExt cx="4124325" cy="3009900"/>
          </a:xfrm>
        </p:grpSpPr>
        <p:pic>
          <p:nvPicPr>
            <p:cNvPr id="2097162"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3"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66" name="object 21"/>
          <p:cNvSpPr txBox="1">
            <a:spLocks noGrp="1"/>
          </p:cNvSpPr>
          <p:nvPr>
            <p:ph type="title"/>
          </p:nvPr>
        </p:nvSpPr>
        <p:spPr>
          <a:xfrm>
            <a:off x="2969168" y="447674"/>
            <a:ext cx="5255415" cy="758190"/>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67"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68" name="TextBox 22"/>
          <p:cNvSpPr txBox="1"/>
          <p:nvPr/>
        </p:nvSpPr>
        <p:spPr>
          <a:xfrm>
            <a:off x="2509807" y="1041533"/>
            <a:ext cx="5029200" cy="52730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7991475" y="2933700"/>
            <a:ext cx="2762250" cy="3257550"/>
            <a:chOff x="7991475" y="2933700"/>
            <a:chExt cx="2762250" cy="3257550"/>
          </a:xfrm>
        </p:grpSpPr>
        <p:sp>
          <p:nvSpPr>
            <p:cNvPr id="104866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7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7"/>
          <p:cNvSpPr txBox="1">
            <a:spLocks noGrp="1"/>
          </p:cNvSpPr>
          <p:nvPr>
            <p:ph type="title"/>
          </p:nvPr>
        </p:nvSpPr>
        <p:spPr>
          <a:xfrm>
            <a:off x="2013778" y="671830"/>
            <a:ext cx="6541410" cy="67818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65"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74" name=""/>
          <p:cNvSpPr txBox="1"/>
          <p:nvPr/>
        </p:nvSpPr>
        <p:spPr>
          <a:xfrm>
            <a:off x="421375" y="1626235"/>
            <a:ext cx="8133813" cy="4841240"/>
          </a:xfrm>
          <a:prstGeom prst="rect"/>
        </p:spPr>
        <p:txBody>
          <a:bodyPr rtlCol="0" wrap="square">
            <a:spAutoFit/>
          </a:bodyPr>
          <a:p>
            <a:r>
              <a:rPr sz="2800" lang="en-IN">
                <a:solidFill>
                  <a:srgbClr val="000000"/>
                </a:solidFill>
              </a:rPr>
              <a:t>Design and develop a responsive web-based portfolio using HTML, CSS, and JavaScript that showcases machine learning, artificial intelligence, and data-driven projects for future-ready smart systems. The portfolio should allow users to view individual project details, highlight technical skills relevant to smart machines (e.g., time-series forecasting, deep learning, IoT integrations), and provide interactive navigation for mobile and desktop devices.</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grpSp>
        <p:nvGrpSpPr>
          <p:cNvPr id="39" name="object 2"/>
          <p:cNvGrpSpPr/>
          <p:nvPr/>
        </p:nvGrpSpPr>
        <p:grpSpPr>
          <a:xfrm>
            <a:off x="8658225" y="2647950"/>
            <a:ext cx="3533775" cy="3810000"/>
            <a:chOff x="8658225" y="2647950"/>
            <a:chExt cx="3533775" cy="3810000"/>
          </a:xfrm>
        </p:grpSpPr>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7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8" name="object 7"/>
          <p:cNvSpPr txBox="1">
            <a:spLocks noGrp="1"/>
          </p:cNvSpPr>
          <p:nvPr>
            <p:ph type="title"/>
          </p:nvPr>
        </p:nvSpPr>
        <p:spPr>
          <a:xfrm>
            <a:off x="739775" y="829627"/>
            <a:ext cx="6729188" cy="676911"/>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7"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80" name=""/>
          <p:cNvSpPr txBox="1"/>
          <p:nvPr/>
        </p:nvSpPr>
        <p:spPr>
          <a:xfrm>
            <a:off x="676274" y="1857375"/>
            <a:ext cx="7398485" cy="4549139"/>
          </a:xfrm>
          <a:prstGeom prst="rect"/>
        </p:spPr>
        <p:txBody>
          <a:bodyPr rtlCol="0" wrap="square">
            <a:spAutoFit/>
          </a:bodyPr>
          <a:p>
            <a:r>
              <a:rPr sz="3200" lang="en-IN">
                <a:solidFill>
                  <a:srgbClr val="000000"/>
                </a:solidFill>
              </a:rPr>
              <a:t>The smart machine portfolio coding project demonstrates a strong approach to showcasing machine learning and AI capabilities through an interactive, modern web interface. The project uses best practices for clear structure and responsive design, making it both practical and impressive to various audiences.</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1"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4" name="object 5"/>
          <p:cNvSpPr txBox="1">
            <a:spLocks noGrp="1"/>
          </p:cNvSpPr>
          <p:nvPr>
            <p:ph type="title"/>
          </p:nvPr>
        </p:nvSpPr>
        <p:spPr>
          <a:xfrm>
            <a:off x="417644" y="225136"/>
            <a:ext cx="6859971" cy="575310"/>
          </a:xfrm>
          <a:prstGeom prst="rect"/>
        </p:spPr>
        <p:txBody>
          <a:bodyPr bIns="0" lIns="0" rIns="0" rtlCol="0" tIns="16510" vert="horz" wrap="square">
            <a:spAutoFit/>
          </a:bodyPr>
          <a:p>
            <a:pPr marL="12700">
              <a:lnSpc>
                <a:spcPct val="100000"/>
              </a:lnSpc>
              <a:spcBef>
                <a:spcPts val="130"/>
              </a:spcBef>
            </a:pPr>
            <a:r>
              <a:rPr dirty="0" sz="3600" spc="25"/>
              <a:t>W</a:t>
            </a:r>
            <a:r>
              <a:rPr dirty="0" sz="3600" spc="-20"/>
              <a:t>H</a:t>
            </a:r>
            <a:r>
              <a:rPr dirty="0" sz="3600" spc="20"/>
              <a:t>O</a:t>
            </a:r>
            <a:r>
              <a:rPr dirty="0" sz="3600" spc="-235"/>
              <a:t> </a:t>
            </a:r>
            <a:r>
              <a:rPr dirty="0" sz="3600" spc="-10"/>
              <a:t>AR</a:t>
            </a:r>
            <a:r>
              <a:rPr dirty="0" sz="3600" spc="15"/>
              <a:t>E</a:t>
            </a:r>
            <a:r>
              <a:rPr dirty="0" sz="3600" spc="-35"/>
              <a:t> </a:t>
            </a:r>
            <a:r>
              <a:rPr dirty="0" sz="3600" spc="-10"/>
              <a:t>T</a:t>
            </a:r>
            <a:r>
              <a:rPr dirty="0" sz="3600" spc="-15"/>
              <a:t>H</a:t>
            </a:r>
            <a:r>
              <a:rPr dirty="0" sz="3600" spc="15"/>
              <a:t>E</a:t>
            </a:r>
            <a:r>
              <a:rPr dirty="0" sz="3600" spc="-35"/>
              <a:t> </a:t>
            </a:r>
            <a:r>
              <a:rPr dirty="0" sz="3600" spc="-20"/>
              <a:t>E</a:t>
            </a:r>
            <a:r>
              <a:rPr dirty="0" sz="3600" spc="30"/>
              <a:t>N</a:t>
            </a:r>
            <a:r>
              <a:rPr dirty="0" sz="3600" spc="15"/>
              <a:t>D</a:t>
            </a:r>
            <a:r>
              <a:rPr dirty="0" sz="3600" spc="-45"/>
              <a:t> </a:t>
            </a:r>
            <a:r>
              <a:rPr dirty="0" sz="3600"/>
              <a:t>U</a:t>
            </a:r>
            <a:r>
              <a:rPr dirty="0" sz="3600" spc="10"/>
              <a:t>S</a:t>
            </a:r>
            <a:r>
              <a:rPr dirty="0" sz="3600" spc="-25"/>
              <a:t>E</a:t>
            </a:r>
            <a:r>
              <a:rPr dirty="0" sz="3600" spc="-10"/>
              <a:t>R</a:t>
            </a:r>
            <a:r>
              <a:rPr dirty="0" sz="3600" spc="5"/>
              <a:t>S?</a:t>
            </a:r>
            <a:endParaRPr sz="3200"/>
          </a:p>
        </p:txBody>
      </p:sp>
      <p:pic>
        <p:nvPicPr>
          <p:cNvPr id="2097168"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85"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86" name=""/>
          <p:cNvSpPr txBox="1"/>
          <p:nvPr/>
        </p:nvSpPr>
        <p:spPr>
          <a:xfrm>
            <a:off x="417643" y="1118236"/>
            <a:ext cx="9426497" cy="5539739"/>
          </a:xfrm>
          <a:prstGeom prst="rect"/>
        </p:spPr>
        <p:txBody>
          <a:bodyPr rtlCol="0" wrap="square">
            <a:spAutoFit/>
          </a:bodyPr>
          <a:p>
            <a:r>
              <a:rPr sz="3200" lang="en-IN">
                <a:solidFill>
                  <a:srgbClr val="000000"/>
                </a:solidFill>
              </a:rPr>
              <a:t>Recruiters and Employers: Hiring managers and tech recruiters seeking talent in AI, machine learning, and software development use portfolios to evaluate candidates’ skills and project experience.
Academic Institutions: Professors, admission committees, and research supervisors may review portfolios for student admissions, grant applications, or technical competitions in the smart systems field.</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pic>
        <p:nvPicPr>
          <p:cNvPr id="2097155"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2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3" name="object 6"/>
          <p:cNvSpPr txBox="1">
            <a:spLocks noGrp="1"/>
          </p:cNvSpPr>
          <p:nvPr>
            <p:ph type="title"/>
          </p:nvPr>
        </p:nvSpPr>
        <p:spPr>
          <a:xfrm>
            <a:off x="3577710" y="391229"/>
            <a:ext cx="9763125" cy="575310"/>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56"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2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25" name=""/>
          <p:cNvSpPr txBox="1"/>
          <p:nvPr/>
        </p:nvSpPr>
        <p:spPr>
          <a:xfrm>
            <a:off x="2838994" y="1857375"/>
            <a:ext cx="8777320" cy="4053840"/>
          </a:xfrm>
          <a:prstGeom prst="rect"/>
        </p:spPr>
        <p:txBody>
          <a:bodyPr rtlCol="0" wrap="square">
            <a:spAutoFit/>
          </a:bodyPr>
          <a:p>
            <a:r>
              <a:rPr sz="3200" lang="en-IN">
                <a:solidFill>
                  <a:srgbClr val="000000"/>
                </a:solidFill>
              </a:rPr>
              <a:t>Key tools and techniques for developing a smart machine portfolio website using HTML, CSS, and JavaScript revolve around modern web frameworks, automation utilities, and design best practices. These facilitate building a robust, interactive, and future-ready platform for showcasing smart machine projects</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1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4"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1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17"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18"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9" name=""/>
          <p:cNvSpPr txBox="1"/>
          <p:nvPr/>
        </p:nvSpPr>
        <p:spPr>
          <a:xfrm>
            <a:off x="664400" y="1304287"/>
            <a:ext cx="9394000" cy="6035040"/>
          </a:xfrm>
          <a:prstGeom prst="rect"/>
        </p:spPr>
        <p:txBody>
          <a:bodyPr rtlCol="0" wrap="square">
            <a:spAutoFit/>
          </a:bodyPr>
          <a:p>
            <a:r>
              <a:rPr sz="3200" lang="en-IN">
                <a:solidFill>
                  <a:srgbClr val="000000"/>
                </a:solidFill>
              </a:rPr>
              <a:t>The smart machine portfolio features a clean, modern, and responsive design with a fixed header, clear sections for Home, Skills, Projects, and Contact, and interactive elements like animated text and mobile-friendly navigation. Projects are showcased as image cards with descriptions, using flexbox for layout and media queries for mobile responsiveness, ensuring an engaging and professional presentation of AI and machine learning skills.
</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8" name="Title 1"/>
          <p:cNvSpPr>
            <a:spLocks noGrp="1"/>
          </p:cNvSpPr>
          <p:nvPr>
            <p:ph type="title"/>
          </p:nvPr>
        </p:nvSpPr>
        <p:spPr/>
        <p:txBody>
          <a:bodyPr/>
          <a:p>
            <a:r>
              <a:rPr dirty="0" lang="en-IN"/>
              <a:t>FEATURES AND FUNCTIONALITY</a:t>
            </a:r>
          </a:p>
        </p:txBody>
      </p:sp>
      <p:sp>
        <p:nvSpPr>
          <p:cNvPr id="1048609" name=""/>
          <p:cNvSpPr txBox="1"/>
          <p:nvPr/>
        </p:nvSpPr>
        <p:spPr>
          <a:xfrm>
            <a:off x="755331" y="1318260"/>
            <a:ext cx="10383326" cy="5539740"/>
          </a:xfrm>
          <a:prstGeom prst="rect"/>
        </p:spPr>
        <p:txBody>
          <a:bodyPr rtlCol="0" wrap="square">
            <a:spAutoFit/>
          </a:bodyPr>
          <a:p>
            <a:r>
              <a:rPr sz="3200" lang="en-IN">
                <a:solidFill>
                  <a:srgbClr val="000000"/>
                </a:solidFill>
              </a:rPr>
              <a:t>Responsive navigation with mobile toggle
Animated dynamic header text
Clear skills listing
Project cards with images and descriptions
Interactive contact form with input validation
</a:t>
            </a:r>
            <a:r>
              <a:rPr altLang="en-IN" sz="3200" lang="en-US">
                <a:solidFill>
                  <a:srgbClr val="000000"/>
                </a:solidFill>
              </a:rPr>
              <a:t>U</a:t>
            </a:r>
            <a:r>
              <a:rPr altLang="en-IN" sz="3200" lang="en-US">
                <a:solidFill>
                  <a:srgbClr val="000000"/>
                </a:solidFill>
              </a:rPr>
              <a:t>s</a:t>
            </a:r>
            <a:r>
              <a:rPr altLang="en-IN" sz="3200" lang="en-US">
                <a:solidFill>
                  <a:srgbClr val="000000"/>
                </a:solidFill>
              </a:rPr>
              <a:t>e</a:t>
            </a:r>
            <a:r>
              <a:rPr altLang="en-IN" sz="3200" lang="en-US">
                <a:solidFill>
                  <a:srgbClr val="000000"/>
                </a:solidFill>
              </a:rPr>
              <a:t>r</a:t>
            </a:r>
            <a:r>
              <a:rPr altLang="en-IN" sz="3200" lang="en-US">
                <a:solidFill>
                  <a:srgbClr val="000000"/>
                </a:solidFill>
              </a:rPr>
              <a:t> </a:t>
            </a:r>
            <a:r>
              <a:rPr altLang="en-IN" sz="3200" lang="en-US">
                <a:solidFill>
                  <a:srgbClr val="000000"/>
                </a:solidFill>
              </a:rPr>
              <a:t>f</a:t>
            </a:r>
            <a:r>
              <a:rPr altLang="en-IN" sz="3200" lang="en-US">
                <a:solidFill>
                  <a:srgbClr val="000000"/>
                </a:solidFill>
              </a:rPr>
              <a:t>riendly </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Mohan</cp:lastModifiedBy>
  <dcterms:created xsi:type="dcterms:W3CDTF">2024-03-27T19:07:22Z</dcterms:created>
  <dcterms:modified xsi:type="dcterms:W3CDTF">2025-09-02T05:17:17Z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b18aa2d534454c109780ddda276dcc76</vt:lpwstr>
  </property>
</Properties>
</file>