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1.xml" ContentType="application/inkml+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ink/ink1.xml><?xml version="1.0" encoding="utf-8"?>
<ink xmlns="http://www.w3.org/2003/InkML">
  <definitions>
    <brush xml:id="br1">
      <brushProperty name="color" value="#ff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27920.156 4246.562 533.15, 27799.893 4234.536 706.81, 27608.975 4221.189 607.778, 27437.189 4210.863 545.487, 27266.992 4201.427 498.586, 26980.908 4180.954 452.091, 26680.652 4156.254 415.927, 26397.02 4131.512 389.15, 25962.666 4087.525 368.626, 25317.342 4029.836 352.473, 24644.307 3971.929 329.129, 23901.539 3909.743 290.455, 23726.502 3894.058 239.509, 23611.256 3883.743 214.891, 23430.029 3867.497 201.594, 23296.805 3856.778 189.799, 23184.586 3847.749 169.994, 23455.312 3869.531 10.23</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customXml" Target="../ink/ink1.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a:t>
            </a:r>
            <a:r>
              <a:rPr dirty="0" sz="2400" lang="en-US" smtClean="0"/>
              <a:t>NAME:	</a:t>
            </a:r>
            <a:r>
              <a:rPr dirty="0" sz="2400" lang="en-US" smtClean="0"/>
              <a:t> </a:t>
            </a:r>
            <a:r>
              <a:rPr dirty="0" sz="2400" lang="en-US" smtClean="0"/>
              <a:t> </a:t>
            </a:r>
            <a:r>
              <a:rPr dirty="0" sz="2400" lang="en-US" smtClean="0"/>
              <a:t>E</a:t>
            </a:r>
            <a:r>
              <a:rPr dirty="0" sz="2400" lang="en-US" smtClean="0"/>
              <a:t> </a:t>
            </a:r>
            <a:r>
              <a:rPr dirty="0" sz="2400" lang="en-US" smtClean="0"/>
              <a:t>K</a:t>
            </a:r>
            <a:r>
              <a:rPr dirty="0" sz="2400" lang="en-US" smtClean="0"/>
              <a:t>A</a:t>
            </a:r>
            <a:r>
              <a:rPr dirty="0" sz="2400" lang="en-US" smtClean="0"/>
              <a:t>L</a:t>
            </a:r>
            <a:r>
              <a:rPr dirty="0" sz="2400" lang="en-US" smtClean="0"/>
              <a:t>PANA</a:t>
            </a:r>
            <a:endParaRPr dirty="0" sz="2400" lang="en-US"/>
          </a:p>
          <a:p>
            <a:r>
              <a:rPr dirty="0" sz="2400" lang="en-US"/>
              <a:t>REGISTER NO</a:t>
            </a:r>
            <a:r>
              <a:rPr dirty="0" sz="2400" lang="en-US" smtClean="0"/>
              <a:t>:		3122</a:t>
            </a:r>
            <a:r>
              <a:rPr dirty="0" sz="2400" lang="en-US" smtClean="0"/>
              <a:t>0</a:t>
            </a:r>
            <a:r>
              <a:rPr dirty="0" sz="2400" lang="en-US" smtClean="0"/>
              <a:t>1</a:t>
            </a:r>
            <a:r>
              <a:rPr dirty="0" sz="2400" lang="en-US" smtClean="0"/>
              <a:t>8</a:t>
            </a:r>
            <a:r>
              <a:rPr dirty="0" sz="2400" lang="en-US" smtClean="0"/>
              <a:t>4</a:t>
            </a:r>
            <a:r>
              <a:rPr dirty="0" sz="2400" lang="en-US" smtClean="0"/>
              <a:t>0</a:t>
            </a:r>
            <a:endParaRPr dirty="0" sz="2400" lang="en-US"/>
          </a:p>
          <a:p>
            <a:r>
              <a:rPr dirty="0" sz="2400" lang="en-US"/>
              <a:t>DEPARTMENT</a:t>
            </a:r>
            <a:r>
              <a:rPr dirty="0" sz="2400" lang="en-US" smtClean="0"/>
              <a:t>:		B.COM (GENERAL)</a:t>
            </a:r>
            <a:endParaRPr dirty="0" sz="2400" lang="en-US"/>
          </a:p>
          <a:p>
            <a:r>
              <a:rPr dirty="0" sz="2400" lang="en-US" smtClean="0"/>
              <a:t>COLLEGE:		</a:t>
            </a:r>
            <a:r>
              <a:rPr dirty="0" sz="2400" lang="en-US" smtClean="0"/>
              <a:t> </a:t>
            </a:r>
            <a:r>
              <a:rPr dirty="0" sz="2400" lang="en-US" smtClean="0"/>
              <a:t>S</a:t>
            </a:r>
            <a:r>
              <a:rPr dirty="0" sz="2400" lang="en-US" smtClean="0"/>
              <a:t>I</a:t>
            </a:r>
            <a:r>
              <a:rPr dirty="0" sz="2400" lang="en-US" smtClean="0"/>
              <a:t>N</a:t>
            </a:r>
            <a:r>
              <a:rPr dirty="0" sz="2400" lang="en-US" smtClean="0"/>
              <a:t>D</a:t>
            </a:r>
            <a:r>
              <a:rPr dirty="0" sz="2400" lang="en-US" smtClean="0"/>
              <a:t>H</a:t>
            </a:r>
            <a:r>
              <a:rPr dirty="0" sz="2400" lang="en-US" smtClean="0"/>
              <a:t>I</a:t>
            </a:r>
            <a:r>
              <a:rPr dirty="0" sz="2400" lang="en-US" smtClean="0"/>
              <a:t> </a:t>
            </a:r>
            <a:r>
              <a:rPr dirty="0" sz="2400" lang="en-US" smtClean="0"/>
              <a:t>ARTS &amp; SCIENCE COLLEGE</a:t>
            </a:r>
            <a:endParaRPr dirty="0" sz="2400" lang="en-US"/>
          </a:p>
          <a:p>
            <a:r>
              <a:rPr dirty="0" sz="2400" lang="en-US"/>
              <a:t>           </a:t>
            </a:r>
            <a:endParaRPr dirty="0" sz="2400" lang="en-IN"/>
          </a:p>
        </p:txBody>
      </p:sp>
      <mc:AlternateContent xmlns:mc="http://schemas.openxmlformats.org/markup-compatibility/2006">
        <mc:Choice xmlns:p14="http://schemas.microsoft.com/office/powerpoint/2010/main" Requires="p14">
          <p:contentPart p14:bwMode="auto" r:id="rId2">
            <p14:nvContentPartPr>
              <p14:cNvPr id="1048709" name=""/>
              <p14:cNvContentPartPr/>
              <p14:nvPr/>
            </p14:nvContentPartPr>
            <p14:xfrm>
              <a:off x="11128601" y="1846919"/>
              <a:ext cx="2273074" cy="191430"/>
            </p14:xfrm>
          </p:contentPart>
        </mc:Choice>
        <mc:Fallback>
          <p:sp>
            <p:nvSpPr>
              <p:cNvPr id="1048709" name=""/>
              <p:cNvSpPr/>
              <p:nvPr/>
            </p:nvSpPr>
            <p:spPr>
              <a:xfrm>
                <a:off x="11128601" y="1846919"/>
                <a:ext cx="2273074" cy="191430"/>
              </a:xfrm>
            </p:spPr>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p:nvPr/>
        </p:nvSpPr>
        <p:spPr>
          <a:xfrm>
            <a:off x="739775" y="1443841"/>
            <a:ext cx="8404225" cy="4968240"/>
          </a:xfrm>
          <a:prstGeom prst="rect"/>
        </p:spPr>
        <p:txBody>
          <a:bodyPr wrap="square">
            <a:spAutoFit/>
          </a:bodyPr>
          <a:p>
            <a:pPr>
              <a:lnSpc>
                <a:spcPct val="150000"/>
              </a:lnSpc>
            </a:pPr>
            <a:r>
              <a:rPr dirty="0" lang="en-IN">
                <a:latin typeface="Times New Roman" panose="02020603050405020304" pitchFamily="18" charset="0"/>
                <a:cs typeface="Times New Roman" panose="02020603050405020304" pitchFamily="18" charset="0"/>
              </a:rPr>
              <a:t>This dataset contains employee performance data including: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1.Employee Information: Employee ID, Name, Job Title , Department, Location.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Goals.</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Assessment.</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Planning.</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360-Degree.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2"/>
          <p:cNvPicPr>
            <a:picLocks noChangeAspect="1" noChangeArrowheads="1"/>
          </p:cNvPicPr>
          <p:nvPr/>
        </p:nvPicPr>
        <p:blipFill>
          <a:blip xmlns:r="http://schemas.openxmlformats.org/officeDocument/2006/relationships" r:embed="rId2"/>
          <a:srcRect/>
          <a:stretch>
            <a:fillRect/>
          </a:stretch>
        </p:blipFill>
        <p:spPr bwMode="auto">
          <a:xfrm>
            <a:off x="685800" y="1371600"/>
            <a:ext cx="8077200" cy="4841826"/>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2"/>
          <p:cNvSpPr/>
          <p:nvPr/>
        </p:nvSpPr>
        <p:spPr>
          <a:xfrm>
            <a:off x="762000" y="1524000"/>
            <a:ext cx="8382000" cy="4282440"/>
          </a:xfrm>
          <a:prstGeom prst="rect"/>
        </p:spPr>
        <p:txBody>
          <a:bodyPr wrap="square">
            <a:spAutoFit/>
          </a:bodyPr>
          <a:p>
            <a:r>
              <a:rPr dirty="0" sz="2800" lang="en-US">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a:t>
            </a:r>
            <a:r>
              <a:rPr dirty="0" sz="2800" lang="en-US" smtClean="0">
                <a:latin typeface="Times New Roman" panose="02020603050405020304" pitchFamily="18" charset="0"/>
                <a:cs typeface="Times New Roman" panose="02020603050405020304" pitchFamily="18" charset="0"/>
              </a:rPr>
              <a:t>sustainable growth</a:t>
            </a: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endParaRPr dirty="0" sz="28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828800" y="2209800"/>
            <a:ext cx="5715000" cy="2936240"/>
          </a:xfrm>
          <a:prstGeom prst="rect"/>
          <a:noFill/>
        </p:spPr>
        <p:txBody>
          <a:bodyPr rtlCol="0" wrap="square">
            <a:spAutoFit/>
          </a:bodyPr>
          <a:p>
            <a:pPr algn="just"/>
            <a:r>
              <a:rPr dirty="0" sz="2400" lang="en-US"/>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186940"/>
          </a:xfrm>
          <a:prstGeom prst="rect"/>
          <a:noFill/>
        </p:spPr>
        <p:txBody>
          <a:bodyPr rtlCol="0" wrap="square">
            <a:spAutoFit/>
          </a:bodyPr>
          <a:p>
            <a:pPr algn="just">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441503" y="1866819"/>
            <a:ext cx="5986780" cy="2580640"/>
          </a:xfrm>
          <a:prstGeom prst="rect"/>
          <a:noFill/>
        </p:spPr>
        <p:txBody>
          <a:bodyPr rtlCol="0" wrap="none">
            <a:spAutoFit/>
          </a:bodyPr>
          <a:p>
            <a:pPr indent="-342900" marL="342900">
              <a:lnSpc>
                <a:spcPct val="150000"/>
              </a:lnSpc>
              <a:buFont typeface="Wingdings" pitchFamily="2" charset="2"/>
              <a:buChar char="v"/>
            </a:pPr>
            <a:r>
              <a:rPr dirty="0" sz="2400" lang="en-US" smtClean="0"/>
              <a:t>HR Managers</a:t>
            </a:r>
          </a:p>
          <a:p>
            <a:pPr indent="-342900" marL="342900">
              <a:lnSpc>
                <a:spcPct val="150000"/>
              </a:lnSpc>
              <a:buFont typeface="Wingdings" pitchFamily="2" charset="2"/>
              <a:buChar char="v"/>
            </a:pPr>
            <a:r>
              <a:rPr dirty="0" sz="2400" lang="en-US" smtClean="0"/>
              <a:t>Line Managers</a:t>
            </a:r>
          </a:p>
          <a:p>
            <a:pPr indent="-342900" marL="342900">
              <a:lnSpc>
                <a:spcPct val="150000"/>
              </a:lnSpc>
              <a:buFont typeface="Wingdings" pitchFamily="2" charset="2"/>
              <a:buChar char="v"/>
            </a:pPr>
            <a:r>
              <a:rPr dirty="0" sz="2400" lang="en-US" smtClean="0"/>
              <a:t>Team Leads</a:t>
            </a:r>
          </a:p>
          <a:p>
            <a:pPr indent="-342900" marL="342900">
              <a:lnSpc>
                <a:spcPct val="150000"/>
              </a:lnSpc>
              <a:buFont typeface="Wingdings" pitchFamily="2" charset="2"/>
              <a:buChar char="v"/>
            </a:pPr>
            <a:r>
              <a:rPr dirty="0" sz="2400" lang="en-US" smtClean="0"/>
              <a:t>Training and Development Professionals </a:t>
            </a:r>
          </a:p>
          <a:p>
            <a:pPr indent="-342900" marL="342900">
              <a:lnSpc>
                <a:spcPct val="150000"/>
              </a:lnSpc>
              <a:buFont typeface="Wingdings" pitchFamily="2" charset="2"/>
              <a:buChar char="v"/>
            </a:pPr>
            <a:r>
              <a:rPr dirty="0" sz="2400" lang="en-US" smtClean="0"/>
              <a:t>Senior Leaders</a:t>
            </a:r>
          </a:p>
          <a:p>
            <a:pPr indent="-342900" marL="342900">
              <a:lnSpc>
                <a:spcPct val="150000"/>
              </a:lnSpc>
              <a:buFont typeface="Wingdings" pitchFamily="2" charset="2"/>
              <a:buChar char="v"/>
            </a:pPr>
            <a:r>
              <a:rPr dirty="0" sz="2400" lang="en-US" smtClean="0"/>
              <a:t>Employees</a:t>
            </a:r>
          </a:p>
          <a:p>
            <a:pPr indent="-342900" marL="342900">
              <a:lnSpc>
                <a:spcPct val="150000"/>
              </a:lnSpc>
              <a:buFont typeface="Wingdings" pitchFamily="2" charset="2"/>
              <a:buChar char="v"/>
            </a:pP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352800" y="2209800"/>
            <a:ext cx="5669281" cy="3291840"/>
          </a:xfrm>
          <a:prstGeom prst="rect"/>
          <a:noFill/>
        </p:spPr>
        <p:txBody>
          <a:bodyPr rtlCol="0" wrap="none">
            <a:spAutoFit/>
          </a:bodyPr>
          <a:p>
            <a:r>
              <a:rPr b="1" dirty="0" sz="2400" lang="en-US"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SOLUTION</a:t>
            </a:r>
            <a:r>
              <a:rPr dirty="0" sz="2400" lang="en-US">
                <a:latin typeface="Times New Roman" panose="02020603050405020304" pitchFamily="18" charset="0"/>
                <a:cs typeface="Times New Roman" panose="02020603050405020304" pitchFamily="18" charset="0"/>
              </a:rPr>
              <a:t>: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Employee </a:t>
            </a:r>
            <a:r>
              <a:rPr dirty="0" sz="2400" lang="en-US">
                <a:latin typeface="Times New Roman" panose="02020603050405020304" pitchFamily="18" charset="0"/>
                <a:cs typeface="Times New Roman" panose="02020603050405020304" pitchFamily="18" charset="0"/>
              </a:rPr>
              <a:t>performance analysis system </a:t>
            </a:r>
            <a:endParaRPr dirty="0" sz="2400" lang="en-US" smtClean="0">
              <a:latin typeface="Times New Roman" panose="02020603050405020304" pitchFamily="18" charset="0"/>
              <a:cs typeface="Times New Roman" panose="02020603050405020304" pitchFamily="18" charset="0"/>
            </a:endParaRPr>
          </a:p>
          <a:p>
            <a:endParaRPr dirty="0" sz="2400" lang="en-US" smtClean="0">
              <a:latin typeface="Times New Roman" panose="02020603050405020304" pitchFamily="18" charset="0"/>
              <a:cs typeface="Times New Roman" panose="02020603050405020304" pitchFamily="18" charset="0"/>
            </a:endParaRPr>
          </a:p>
          <a:p>
            <a:r>
              <a:rPr b="1" dirty="0" sz="2400" lang="en-US" u="sng" smtClean="0">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VALUE PROPOSITION</a:t>
            </a:r>
            <a:r>
              <a:rPr dirty="0" sz="2400" lang="en-US">
                <a:latin typeface="Times New Roman" panose="02020603050405020304" pitchFamily="18" charset="0"/>
                <a:cs typeface="Times New Roman" panose="02020603050405020304" pitchFamily="18" charset="0"/>
              </a:rPr>
              <a: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1.Streamline </a:t>
            </a:r>
            <a:r>
              <a:rPr dirty="0" sz="2400" lang="en-US">
                <a:latin typeface="Times New Roman" panose="02020603050405020304" pitchFamily="18" charset="0"/>
                <a:cs typeface="Times New Roman" panose="02020603050405020304" pitchFamily="18" charset="0"/>
              </a:rPr>
              <a:t>Performance Management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2.Data-Driven </a:t>
            </a:r>
            <a:r>
              <a:rPr dirty="0" sz="2400" lang="en-US">
                <a:latin typeface="Times New Roman" panose="02020603050405020304" pitchFamily="18" charset="0"/>
                <a:cs typeface="Times New Roman" panose="02020603050405020304" pitchFamily="18" charset="0"/>
              </a:rPr>
              <a:t>Insights</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3.Improved </a:t>
            </a:r>
            <a:r>
              <a:rPr dirty="0" sz="2400" lang="en-US">
                <a:latin typeface="Times New Roman" panose="02020603050405020304" pitchFamily="18" charset="0"/>
                <a:cs typeface="Times New Roman" panose="02020603050405020304" pitchFamily="18" charset="0"/>
              </a:rPr>
              <a:t>Employee Engagement</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4.Talent </a:t>
            </a:r>
            <a:r>
              <a:rPr dirty="0" sz="2400" lang="en-US">
                <a:latin typeface="Times New Roman" panose="02020603050405020304" pitchFamily="18" charset="0"/>
                <a:cs typeface="Times New Roman" panose="02020603050405020304" pitchFamily="18" charset="0"/>
              </a:rPr>
              <a:t>Optimization</a:t>
            </a:r>
            <a:br>
              <a:rPr dirty="0" sz="2400" lang="en-US">
                <a:latin typeface="Times New Roman" panose="02020603050405020304" pitchFamily="18" charset="0"/>
                <a:cs typeface="Times New Roman" panose="02020603050405020304" pitchFamily="18" charset="0"/>
              </a:rPr>
            </a:br>
            <a:r>
              <a:rPr dirty="0" sz="2400" lang="en-US" smtClean="0">
                <a:latin typeface="Times New Roman" panose="02020603050405020304" pitchFamily="18" charset="0"/>
                <a:cs typeface="Times New Roman" panose="02020603050405020304" pitchFamily="18" charset="0"/>
              </a:rPr>
              <a:t>	5.Scalability </a:t>
            </a:r>
            <a:r>
              <a:rPr dirty="0" sz="2400" lang="en-US">
                <a:latin typeface="Times New Roman" panose="02020603050405020304" pitchFamily="18" charset="0"/>
                <a:cs typeface="Times New Roman" panose="02020603050405020304" pitchFamily="18" charset="0"/>
              </a:rPr>
              <a:t>and Flexibility</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627927" y="1219200"/>
            <a:ext cx="8592273" cy="4358640"/>
          </a:xfrm>
          <a:prstGeom prst="rect"/>
        </p:spPr>
        <p:txBody>
          <a:bodyPr wrap="square">
            <a:spAutoFit/>
          </a:bodyPr>
          <a:p>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NAME </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Employee </a:t>
            </a:r>
            <a:r>
              <a:rPr dirty="0" lang="en-IN">
                <a:latin typeface="Times New Roman" panose="02020603050405020304" pitchFamily="18" charset="0"/>
                <a:cs typeface="Times New Roman" panose="02020603050405020304" pitchFamily="18" charset="0"/>
              </a:rPr>
              <a:t>performance Data</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a:t>
            </a:r>
            <a:r>
              <a:rPr b="1" dirty="0" lang="en-IN" u="sng">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DESCRIPTION</a:t>
            </a:r>
            <a:r>
              <a:rPr dirty="0" lang="en-IN">
                <a:latin typeface="Times New Roman" panose="02020603050405020304" pitchFamily="18" charset="0"/>
                <a:cs typeface="Times New Roman" panose="02020603050405020304" pitchFamily="18" charset="0"/>
              </a:rPr>
              <a:t>: </a:t>
            </a:r>
            <a:endParaRPr dirty="0" lang="en-IN" smtClean="0">
              <a:latin typeface="Times New Roman" panose="02020603050405020304" pitchFamily="18" charset="0"/>
              <a:cs typeface="Times New Roman" panose="02020603050405020304" pitchFamily="18" charset="0"/>
            </a:endParaRPr>
          </a:p>
          <a:p>
            <a:r>
              <a:rPr dirty="0" lang="en-IN">
                <a:latin typeface="Times New Roman" panose="02020603050405020304" pitchFamily="18" charset="0"/>
                <a:cs typeface="Times New Roman" panose="02020603050405020304" pitchFamily="18" charset="0"/>
              </a:rPr>
              <a:t>	</a:t>
            </a:r>
            <a:r>
              <a:rPr dirty="0" lang="en-IN" smtClean="0">
                <a:latin typeface="Times New Roman" panose="02020603050405020304" pitchFamily="18" charset="0"/>
                <a:cs typeface="Times New Roman" panose="02020603050405020304" pitchFamily="18" charset="0"/>
              </a:rPr>
              <a:t>This </a:t>
            </a:r>
            <a:r>
              <a:rPr dirty="0" lang="en-IN">
                <a:latin typeface="Times New Roman" panose="02020603050405020304" pitchFamily="18" charset="0"/>
                <a:cs typeface="Times New Roman" panose="02020603050405020304" pitchFamily="18" charset="0"/>
              </a:rPr>
              <a:t>dataset contains employee performance data </a:t>
            </a:r>
            <a:r>
              <a:rPr dirty="0" lang="en-IN" smtClean="0">
                <a:latin typeface="Times New Roman" panose="02020603050405020304" pitchFamily="18" charset="0"/>
                <a:cs typeface="Times New Roman" panose="02020603050405020304" pitchFamily="18" charset="0"/>
              </a:rPr>
              <a:t>including:</a:t>
            </a:r>
            <a:br>
              <a:rPr dirty="0" lang="en-IN" smtClean="0">
                <a:latin typeface="Times New Roman" panose="02020603050405020304" pitchFamily="18" charset="0"/>
                <a:cs typeface="Times New Roman" panose="02020603050405020304" pitchFamily="18" charset="0"/>
              </a:rPr>
            </a:br>
            <a:r>
              <a:rPr dirty="0" lang="en-IN" smtClean="0">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1.Employee Information: Employee ID, Name, Job Title , Department, </a:t>
            </a:r>
            <a:r>
              <a:rPr dirty="0" lang="en-IN" smtClean="0">
                <a:latin typeface="Times New Roman" panose="02020603050405020304" pitchFamily="18" charset="0"/>
                <a:cs typeface="Times New Roman" panose="02020603050405020304" pitchFamily="18" charset="0"/>
              </a:rPr>
              <a:t>Location.</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2.Performance Metrics: Sales Performance , Customer Satisfaction ,Quality Ratings , Attendance , Training </a:t>
            </a:r>
            <a:r>
              <a:rPr dirty="0" lang="en-IN" smtClean="0">
                <a:latin typeface="Times New Roman" panose="02020603050405020304" pitchFamily="18" charset="0"/>
                <a:cs typeface="Times New Roman" panose="02020603050405020304" pitchFamily="18" charset="0"/>
              </a:rPr>
              <a:t>Completion.</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3.Goal Setting: Individual Goals, Teams Goals , Company </a:t>
            </a:r>
            <a:r>
              <a:rPr dirty="0" lang="en-IN" smtClean="0">
                <a:latin typeface="Times New Roman" panose="02020603050405020304" pitchFamily="18" charset="0"/>
                <a:cs typeface="Times New Roman" panose="02020603050405020304" pitchFamily="18" charset="0"/>
              </a:rPr>
              <a:t>Goals.</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4.Feedback and Coaching : Manager Feedback , peer Feedback, Self- </a:t>
            </a:r>
            <a:r>
              <a:rPr dirty="0" lang="en-IN" smtClean="0">
                <a:latin typeface="Times New Roman" panose="02020603050405020304" pitchFamily="18" charset="0"/>
                <a:cs typeface="Times New Roman" panose="02020603050405020304" pitchFamily="18" charset="0"/>
              </a:rPr>
              <a:t>Assessment.</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5.Development Planning: Training Needs, Career Development Plans Succession </a:t>
            </a:r>
            <a:r>
              <a:rPr dirty="0" lang="en-IN" smtClean="0">
                <a:latin typeface="Times New Roman" panose="02020603050405020304" pitchFamily="18" charset="0"/>
                <a:cs typeface="Times New Roman" panose="02020603050405020304" pitchFamily="18" charset="0"/>
              </a:rPr>
              <a:t>Planning.</a:t>
            </a:r>
            <a:r>
              <a:rPr dirty="0" lang="en-IN">
                <a:latin typeface="Times New Roman" panose="02020603050405020304" pitchFamily="18" charset="0"/>
                <a:cs typeface="Times New Roman" panose="02020603050405020304" pitchFamily="18" charset="0"/>
              </a:rPr>
              <a:t/>
            </a:r>
            <a:br>
              <a:rPr dirty="0" lang="en-IN">
                <a:latin typeface="Times New Roman" panose="02020603050405020304" pitchFamily="18" charset="0"/>
                <a:cs typeface="Times New Roman" panose="02020603050405020304" pitchFamily="18" charset="0"/>
              </a:rPr>
            </a:br>
            <a:r>
              <a:rPr dirty="0" lang="en-IN">
                <a:latin typeface="Times New Roman" panose="02020603050405020304" pitchFamily="18" charset="0"/>
                <a:cs typeface="Times New Roman" panose="02020603050405020304" pitchFamily="18" charset="0"/>
              </a:rPr>
              <a:t>                         6. Performance Evaluations; Regular Performance Reviews, </a:t>
            </a:r>
            <a:r>
              <a:rPr dirty="0" lang="en-IN" smtClean="0">
                <a:latin typeface="Times New Roman" panose="02020603050405020304" pitchFamily="18" charset="0"/>
                <a:cs typeface="Times New Roman" panose="02020603050405020304" pitchFamily="18" charset="0"/>
              </a:rPr>
              <a:t>360-Degree.</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829640" y="185737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371600" y="1447800"/>
            <a:ext cx="8534018" cy="6136641"/>
          </a:xfrm>
          <a:prstGeom prst="rect"/>
          <a:noFill/>
        </p:spPr>
        <p:txBody>
          <a:bodyPr rtlCol="0" wrap="square">
            <a:spAutoFit/>
          </a:bodyPr>
          <a:p>
            <a:pPr indent="-342900" marL="342900">
              <a:buFont typeface="Wingdings" pitchFamily="2" charset="2"/>
              <a:buChar char="q"/>
            </a:pPr>
            <a:r>
              <a:rPr dirty="0" sz="2400" lang="en-US" spc="20" smtClean="0">
                <a:latin typeface="Times New Roman" panose="02020603050405020304" pitchFamily="18" charset="0"/>
                <a:cs typeface="Times New Roman" panose="02020603050405020304" pitchFamily="18" charset="0"/>
              </a:rPr>
              <a:t>Focusing </a:t>
            </a:r>
            <a:r>
              <a:rPr dirty="0" sz="2400" lang="en-US" spc="20">
                <a:latin typeface="Times New Roman" panose="02020603050405020304" pitchFamily="18" charset="0"/>
                <a:cs typeface="Times New Roman" panose="02020603050405020304" pitchFamily="18" charset="0"/>
              </a:rPr>
              <a:t>on the “WOW” factor in your solution can help highlight its unique value proposition and different it from other solutions. Here are some potential “WOW” factor for the Employee Performance Analysis System.</a:t>
            </a:r>
            <a:br>
              <a:rPr dirty="0" sz="2400" lang="en-US" spc="2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1.Predictive Analytics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2. Real-time Feedback</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3.Personalized Development Plans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4.360- Degree Visibility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5.Automation and Efficiency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6.User-Friendly Interface</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7.Integration and scalability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8.Integration and Scalability</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9.Actionable Recommendations</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10.Continuous Improvement</a:t>
            </a:r>
            <a:br>
              <a:rPr dirty="0" sz="2400" lang="en-US" spc="20" smtClean="0">
                <a:latin typeface="Times New Roman" panose="02020603050405020304" pitchFamily="18" charset="0"/>
                <a:cs typeface="Times New Roman" panose="02020603050405020304" pitchFamily="18" charset="0"/>
              </a:rPr>
            </a:br>
            <a:r>
              <a:rPr dirty="0" sz="2400" lang="en-US" spc="20" smtClean="0">
                <a:latin typeface="Times New Roman" panose="02020603050405020304" pitchFamily="18" charset="0"/>
                <a:cs typeface="Times New Roman" panose="02020603050405020304" pitchFamily="18" charset="0"/>
              </a:rPr>
              <a:t>                                </a:t>
            </a:r>
            <a:r>
              <a:rPr dirty="0" sz="4800" lang="en-US" spc="20" smtClean="0"/>
              <a:t/>
            </a:r>
            <a:br>
              <a:rPr dirty="0" sz="4800" lang="en-US" spc="20" smtClean="0"/>
            </a:br>
            <a:r>
              <a:rPr dirty="0" sz="2400" lang="en-US" spc="20">
                <a:latin typeface="Times New Roman" panose="02020603050405020304" pitchFamily="18" charset="0"/>
                <a:cs typeface="Times New Roman" panose="02020603050405020304" pitchFamily="18" charset="0"/>
              </a:rPr>
              <a:t/>
            </a:r>
            <a:br>
              <a:rPr dirty="0" sz="2400" lang="en-US" spc="20">
                <a:latin typeface="Times New Roman" panose="02020603050405020304" pitchFamily="18" charset="0"/>
                <a:cs typeface="Times New Roman" panose="02020603050405020304" pitchFamily="18" charset="0"/>
              </a:rPr>
            </a:b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Santhosh Madhan</cp:lastModifiedBy>
  <dcterms:created xsi:type="dcterms:W3CDTF">2024-03-29T04:07:22Z</dcterms:created>
  <dcterms:modified xsi:type="dcterms:W3CDTF">2024-09-10T15:32:41Z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b2f15a7bc8f7483a82f3861d6d4a4559</vt:lpwstr>
  </property>
</Properties>
</file>