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" y="-17852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93470"/>
              </p:ext>
            </p:extLst>
          </p:nvPr>
        </p:nvGraphicFramePr>
        <p:xfrm>
          <a:off x="9229725" y="1178560"/>
          <a:ext cx="2962275" cy="468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11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C#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C#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Array,Loops,LINQ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4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.NET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Boot, Spring Rest Services,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Restful Service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33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Spring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8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Postgre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77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Es6,Bootsrap 4,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50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STS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Postman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,swagger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,Visual</a:t>
                      </a:r>
                      <a:r>
                        <a:rPr sz="115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Stu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dio,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en-IN" sz="1200" spc="-15" dirty="0" err="1">
                          <a:latin typeface="Carlito"/>
                          <a:cs typeface="Carlito"/>
                        </a:rPr>
                        <a:t>Pg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 Admin 4,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07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ELECTRONIC-VOTING-SYSTEM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83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Electronic-voting-system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48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html,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CSS,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</a:t>
            </a:r>
            <a:r>
              <a:rPr sz="1400" dirty="0">
                <a:latin typeface="Arial"/>
                <a:cs typeface="Arial"/>
              </a:rPr>
              <a:t>, React.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Postgre SQL, </a:t>
            </a:r>
            <a:r>
              <a:rPr sz="1400" dirty="0">
                <a:latin typeface="Verdana"/>
                <a:cs typeface="Verdana"/>
              </a:rPr>
              <a:t>Entity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Spring Restful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Kartikam Adangi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Adangi.Kartikam@capgemini.com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7660900985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799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Technlogy, </a:t>
            </a:r>
            <a:r>
              <a:rPr lang="en-IN" sz="1000" spc="10" dirty="0">
                <a:latin typeface="Verdana"/>
                <a:cs typeface="Verdana"/>
              </a:rPr>
              <a:t>COMPUTER SCIENCE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6" name="Picture 25" descr="A picture containing person, person, indoor, shirt&#10;&#10;Description automatically generated">
            <a:extLst>
              <a:ext uri="{FF2B5EF4-FFF2-40B4-BE49-F238E27FC236}">
                <a16:creationId xmlns:a16="http://schemas.microsoft.com/office/drawing/2014/main" id="{F5DAFD15-2F90-4356-B4E2-389DB7B48C1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00" b="97409"/>
          <a:stretch/>
        </p:blipFill>
        <p:spPr>
          <a:xfrm flipH="1">
            <a:off x="1866330" y="1070574"/>
            <a:ext cx="45719" cy="45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DC23E-ABB3-4DBA-BD2C-806EEF1DFC1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934" b="4462"/>
          <a:stretch/>
        </p:blipFill>
        <p:spPr>
          <a:xfrm>
            <a:off x="1105543" y="139820"/>
            <a:ext cx="1566787" cy="20265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285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Kartikam Adangi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Kartikam, Adangi</cp:lastModifiedBy>
  <cp:revision>10</cp:revision>
  <dcterms:created xsi:type="dcterms:W3CDTF">2022-06-20T12:42:38Z</dcterms:created>
  <dcterms:modified xsi:type="dcterms:W3CDTF">2022-06-21T11:32:06Z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