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2588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24905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87982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27304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58998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45822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69191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401122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65096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7172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21978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91137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10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28136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98615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657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99589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11489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90017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33307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78108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61562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92788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57422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3678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5632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61031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1.png"/></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grpSp>
        <p:nvGrpSpPr>
          <p:cNvPr id="173" name="Google Shape;173;p1"/>
          <p:cNvGrpSpPr/>
          <p:nvPr/>
        </p:nvGrpSpPr>
        <p:grpSpPr>
          <a:xfrm>
            <a:off x="876298" y="990599"/>
            <a:ext cx="1743051" cy="1333491"/>
            <a:chOff x="876298" y="990599"/>
            <a:chExt cx="1743051" cy="1333491"/>
          </a:xfrm>
        </p:grpSpPr>
        <p:sp>
          <p:nvSpPr>
            <p:cNvPr id="174" name="Google Shape;174;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75" name="Google Shape;175;p1"/>
            <p:cNvSpPr/>
            <p:nvPr/>
          </p:nvSpPr>
          <p:spPr>
            <a:xfrm>
              <a:off x="1971673"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76" name="Google Shape;176;p1"/>
          <p:cNvSpPr/>
          <p:nvPr/>
        </p:nvSpPr>
        <p:spPr>
          <a:xfrm>
            <a:off x="3752849" y="1190625"/>
            <a:ext cx="1666872" cy="1438290"/>
          </a:xfrm>
          <a:custGeom>
            <a:rect b="b" l="l" r="r" t="t"/>
            <a:pathLst>
              <a:path extrusionOk="0" h="21600" w="2160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77" name="Google Shape;177;p1"/>
          <p:cNvSpPr/>
          <p:nvPr/>
        </p:nvSpPr>
        <p:spPr>
          <a:xfrm>
            <a:off x="3800474" y="5229225"/>
            <a:ext cx="723924" cy="619110"/>
          </a:xfrm>
          <a:custGeom>
            <a:rect b="b" l="l" r="r" t="t"/>
            <a:pathLst>
              <a:path extrusionOk="0" h="21600" w="2160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78" name="Google Shape;178;p1"/>
          <p:cNvSpPr txBox="1"/>
          <p:nvPr>
            <p:ph idx="4294967295" type="ctrTitle"/>
          </p:nvPr>
        </p:nvSpPr>
        <p:spPr>
          <a:xfrm>
            <a:off x="-828675" y="19665"/>
            <a:ext cx="99822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Employee Data Analysis using Excel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pic>
        <p:nvPicPr>
          <p:cNvPr id="179" name="Google Shape;179;p1"/>
          <p:cNvPicPr preferRelativeResize="0"/>
          <p:nvPr/>
        </p:nvPicPr>
        <p:blipFill rotWithShape="1">
          <a:blip r:embed="rId3">
            <a:alphaModFix/>
          </a:blip>
          <a:srcRect b="0" l="0" r="0" t="0"/>
          <a:stretch/>
        </p:blipFill>
        <p:spPr>
          <a:xfrm>
            <a:off x="676275" y="6467475"/>
            <a:ext cx="2143125" cy="200024"/>
          </a:xfrm>
          <a:prstGeom prst="rect">
            <a:avLst/>
          </a:prstGeom>
          <a:noFill/>
          <a:ln>
            <a:noFill/>
          </a:ln>
        </p:spPr>
      </p:pic>
      <p:sp>
        <p:nvSpPr>
          <p:cNvPr id="180" name="Google Shape;180;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81" name="Google Shape;181;p1"/>
          <p:cNvSpPr/>
          <p:nvPr/>
        </p:nvSpPr>
        <p:spPr>
          <a:xfrm>
            <a:off x="2554541" y="3314150"/>
            <a:ext cx="8610600" cy="190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82" name="Google Shape;182;p1"/>
          <p:cNvSpPr/>
          <p:nvPr/>
        </p:nvSpPr>
        <p:spPr>
          <a:xfrm>
            <a:off x="4800600" y="3340836"/>
            <a:ext cx="3505200" cy="3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cap="none" strike="noStrike">
                <a:solidFill>
                  <a:schemeClr val="dk1"/>
                </a:solidFill>
                <a:latin typeface="Arial Rounded"/>
                <a:ea typeface="Arial Rounded"/>
                <a:cs typeface="Arial Rounded"/>
                <a:sym typeface="Arial Rounded"/>
              </a:rPr>
              <a:t>  Karthiga S</a:t>
            </a:r>
            <a:endParaRPr b="1" i="0" sz="1800" u="none" cap="none" strike="noStrike">
              <a:solidFill>
                <a:schemeClr val="dk1"/>
              </a:solidFill>
              <a:latin typeface="Arial Rounded"/>
              <a:ea typeface="Arial Rounded"/>
              <a:cs typeface="Arial Rounded"/>
              <a:sym typeface="Arial Rounded"/>
            </a:endParaRPr>
          </a:p>
        </p:txBody>
      </p:sp>
      <p:sp>
        <p:nvSpPr>
          <p:cNvPr id="183" name="Google Shape;183;p1"/>
          <p:cNvSpPr/>
          <p:nvPr/>
        </p:nvSpPr>
        <p:spPr>
          <a:xfrm>
            <a:off x="4800600" y="3754142"/>
            <a:ext cx="3352800" cy="3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cap="none" strike="noStrike">
                <a:solidFill>
                  <a:schemeClr val="dk1"/>
                </a:solidFill>
                <a:latin typeface="Arial Rounded"/>
                <a:ea typeface="Arial Rounded"/>
                <a:cs typeface="Arial Rounded"/>
                <a:sym typeface="Arial Rounded"/>
              </a:rPr>
              <a:t>312203324</a:t>
            </a:r>
            <a:endParaRPr b="1" i="0" sz="1800" u="none" cap="none" strike="noStrike">
              <a:solidFill>
                <a:schemeClr val="dk1"/>
              </a:solidFill>
              <a:latin typeface="Arial Rounded"/>
              <a:ea typeface="Arial Rounded"/>
              <a:cs typeface="Arial Rounded"/>
              <a:sym typeface="Arial Rounded"/>
            </a:endParaRPr>
          </a:p>
        </p:txBody>
      </p:sp>
      <p:sp>
        <p:nvSpPr>
          <p:cNvPr id="184" name="Google Shape;184;p1"/>
          <p:cNvSpPr/>
          <p:nvPr/>
        </p:nvSpPr>
        <p:spPr>
          <a:xfrm>
            <a:off x="4800600" y="4095515"/>
            <a:ext cx="2819400" cy="358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a:t>B.com, Commerce</a:t>
            </a:r>
            <a:endParaRPr b="1"/>
          </a:p>
        </p:txBody>
      </p:sp>
      <p:sp>
        <p:nvSpPr>
          <p:cNvPr id="185" name="Google Shape;185;p1"/>
          <p:cNvSpPr/>
          <p:nvPr/>
        </p:nvSpPr>
        <p:spPr>
          <a:xfrm>
            <a:off x="4812323" y="4493127"/>
            <a:ext cx="6858000" cy="35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Rounded"/>
              <a:buNone/>
            </a:pPr>
            <a:r>
              <a:rPr b="1" i="0" lang="en-US" sz="1800" u="none" cap="none" strike="noStrike">
                <a:solidFill>
                  <a:schemeClr val="dk1"/>
                </a:solidFill>
                <a:latin typeface="Arial Rounded"/>
                <a:ea typeface="Arial Rounded"/>
                <a:cs typeface="Arial Rounded"/>
                <a:sym typeface="Arial Rounded"/>
              </a:rPr>
              <a:t>Prince Shri Venkateshwara Arts And Science College</a:t>
            </a:r>
            <a:endParaRPr b="1" i="0" sz="1800" u="none" cap="none" strike="noStrike">
              <a:solidFill>
                <a:schemeClr val="dk1"/>
              </a:solidFill>
              <a:latin typeface="Arial Rounded"/>
              <a:ea typeface="Arial Rounded"/>
              <a:cs typeface="Arial Rounded"/>
              <a:sym typeface="Arial Rounded"/>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288309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1665777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49912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23104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32366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64605066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04186612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7962701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43065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339657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8441554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