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50" cy="6857875"/>
  <p:defaultTextStyle>
    <a:defPPr lvl="0">
      <a:defRPr lang="zh-CN"/>
    </a:defPPr>
    <a:lvl1pPr algn="l" defTabSz="914400" eaLnBrk="1" fontAlgn="auto" hangingPunct="1" indent="0" latinLnBrk="0" lvl="0" marL="0">
      <a:buNone/>
      <a:defRPr sz="1800" kern="1200">
        <a:solidFill>
          <a:schemeClr val="tx1"/>
        </a:solidFill>
        <a:latin typeface="Droid Sans" charset="0"/>
        <a:ea typeface="宋体" charset="0"/>
        <a:cs typeface="Droid Sans" charset="0"/>
      </a:defRPr>
    </a:lvl1pPr>
    <a:lvl2pPr algn="l" defTabSz="914400" eaLnBrk="1" fontAlgn="auto" hangingPunct="1" indent="0" latinLnBrk="0" lvl="1"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lvl="2"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lvl="3"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lvl="4"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lvl="5"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lvl="6"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lvl="7"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lvl="8"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Ax val="0"/>
        <c:crosses val="autoZero"/>
        <c:crossBetween val="between"/>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80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7"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8"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8/31/2024</a:t>
            </a:fld>
            <a:endParaRPr altLang="en-US" sz="1200" lang="zh-CN">
              <a:latin typeface="Calibri" pitchFamily="0" charset="0"/>
              <a:ea typeface="等线" pitchFamily="0" charset="0"/>
              <a:cs typeface="Calibri" pitchFamily="0" charset="0"/>
            </a:endParaRPr>
          </a:p>
        </p:txBody>
      </p:sp>
      <p:sp>
        <p:nvSpPr>
          <p:cNvPr id="1048809"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10"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11"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8"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33" name="文本框"/>
          <p:cNvSpPr>
            <a:spLocks noGrp="1"/>
          </p:cNvSpPr>
          <p:nvPr>
            <p:ph type="sldImg"/>
          </p:nvPr>
        </p:nvSpPr>
        <p:spPr/>
      </p:sp>
      <p:sp>
        <p:nvSpPr>
          <p:cNvPr id="1048734" name="文本框"/>
          <p:cNvSpPr>
            <a:spLocks noGrp="1"/>
          </p:cNvSpPr>
          <p:nvPr>
            <p:ph type="body" idx="1"/>
          </p:nvPr>
        </p:nvSpPr>
        <p:spPr/>
        <p:txBody>
          <a:bodyPr/>
          <a:p>
            <a:endParaRPr altLang="en-US" lang="zh-CN"/>
          </a:p>
        </p:txBody>
      </p:sp>
      <p:sp>
        <p:nvSpPr>
          <p:cNvPr id="104873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40" name="文本框"/>
          <p:cNvSpPr>
            <a:spLocks noGrp="1"/>
          </p:cNvSpPr>
          <p:nvPr>
            <p:ph type="sldImg"/>
          </p:nvPr>
        </p:nvSpPr>
        <p:spPr/>
      </p:sp>
      <p:sp>
        <p:nvSpPr>
          <p:cNvPr id="1048741" name="文本框"/>
          <p:cNvSpPr>
            <a:spLocks noGrp="1"/>
          </p:cNvSpPr>
          <p:nvPr>
            <p:ph type="body" idx="1"/>
          </p:nvPr>
        </p:nvSpPr>
        <p:spPr/>
        <p:txBody>
          <a:bodyPr/>
          <a:p>
            <a:endParaRPr altLang="en-US" lang="zh-CN"/>
          </a:p>
        </p:txBody>
      </p:sp>
      <p:sp>
        <p:nvSpPr>
          <p:cNvPr id="104874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45" name="文本框"/>
          <p:cNvSpPr>
            <a:spLocks noGrp="1"/>
          </p:cNvSpPr>
          <p:nvPr>
            <p:ph type="sldImg"/>
          </p:nvPr>
        </p:nvSpPr>
        <p:spPr/>
      </p:sp>
      <p:sp>
        <p:nvSpPr>
          <p:cNvPr id="1048746" name="文本框"/>
          <p:cNvSpPr>
            <a:spLocks noGrp="1"/>
          </p:cNvSpPr>
          <p:nvPr>
            <p:ph type="body" idx="1"/>
          </p:nvPr>
        </p:nvSpPr>
        <p:spPr/>
        <p:txBody>
          <a:bodyPr/>
          <a:p>
            <a:endParaRPr altLang="en-US" lang="zh-CN"/>
          </a:p>
        </p:txBody>
      </p:sp>
      <p:sp>
        <p:nvSpPr>
          <p:cNvPr id="104874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1" name="文本框"/>
          <p:cNvSpPr>
            <a:spLocks noGrp="1"/>
          </p:cNvSpPr>
          <p:nvPr>
            <p:ph type="sldImg"/>
          </p:nvPr>
        </p:nvSpPr>
        <p:spPr/>
      </p:sp>
      <p:sp>
        <p:nvSpPr>
          <p:cNvPr id="1048652" name="文本框"/>
          <p:cNvSpPr>
            <a:spLocks noGrp="1"/>
          </p:cNvSpPr>
          <p:nvPr>
            <p:ph type="body" idx="1"/>
          </p:nvPr>
        </p:nvSpPr>
        <p:spPr/>
        <p:txBody>
          <a:bodyPr/>
          <a:p>
            <a:endParaRPr altLang="en-US" lang="zh-CN"/>
          </a:p>
        </p:txBody>
      </p:sp>
      <p:sp>
        <p:nvSpPr>
          <p:cNvPr id="104865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1" name="文本框"/>
          <p:cNvSpPr>
            <a:spLocks noGrp="1"/>
          </p:cNvSpPr>
          <p:nvPr>
            <p:ph type="sldImg"/>
          </p:nvPr>
        </p:nvSpPr>
        <p:spPr/>
      </p:sp>
      <p:sp>
        <p:nvSpPr>
          <p:cNvPr id="1048672" name="文本框"/>
          <p:cNvSpPr>
            <a:spLocks noGrp="1"/>
          </p:cNvSpPr>
          <p:nvPr>
            <p:ph type="body" idx="1"/>
          </p:nvPr>
        </p:nvSpPr>
        <p:spPr/>
        <p:txBody>
          <a:bodyPr/>
          <a:p>
            <a:endParaRPr altLang="en-US" lang="zh-CN"/>
          </a:p>
        </p:txBody>
      </p:sp>
      <p:sp>
        <p:nvSpPr>
          <p:cNvPr id="104867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9" name="文本框"/>
          <p:cNvSpPr>
            <a:spLocks noGrp="1"/>
          </p:cNvSpPr>
          <p:nvPr>
            <p:ph type="sldImg"/>
          </p:nvPr>
        </p:nvSpPr>
        <p:spPr/>
      </p:sp>
      <p:sp>
        <p:nvSpPr>
          <p:cNvPr id="1048680" name="文本框"/>
          <p:cNvSpPr>
            <a:spLocks noGrp="1"/>
          </p:cNvSpPr>
          <p:nvPr>
            <p:ph type="body" idx="1"/>
          </p:nvPr>
        </p:nvSpPr>
        <p:spPr/>
        <p:txBody>
          <a:bodyPr/>
          <a:p>
            <a:endParaRPr altLang="en-US" lang="zh-CN"/>
          </a:p>
        </p:txBody>
      </p:sp>
      <p:sp>
        <p:nvSpPr>
          <p:cNvPr id="104868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7" name="文本框"/>
          <p:cNvSpPr>
            <a:spLocks noGrp="1"/>
          </p:cNvSpPr>
          <p:nvPr>
            <p:ph type="sldImg"/>
          </p:nvPr>
        </p:nvSpPr>
        <p:spPr/>
      </p:sp>
      <p:sp>
        <p:nvSpPr>
          <p:cNvPr id="1048688" name="文本框"/>
          <p:cNvSpPr>
            <a:spLocks noGrp="1"/>
          </p:cNvSpPr>
          <p:nvPr>
            <p:ph type="body" idx="1"/>
          </p:nvPr>
        </p:nvSpPr>
        <p:spPr/>
        <p:txBody>
          <a:bodyPr/>
          <a:p>
            <a:endParaRPr altLang="en-US" lang="zh-CN"/>
          </a:p>
        </p:txBody>
      </p:sp>
      <p:sp>
        <p:nvSpPr>
          <p:cNvPr id="104868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8" name="文本框"/>
          <p:cNvSpPr>
            <a:spLocks noGrp="1"/>
          </p:cNvSpPr>
          <p:nvPr>
            <p:ph type="sldImg"/>
          </p:nvPr>
        </p:nvSpPr>
        <p:spPr/>
      </p:sp>
      <p:sp>
        <p:nvSpPr>
          <p:cNvPr id="1048699" name="文本框"/>
          <p:cNvSpPr>
            <a:spLocks noGrp="1"/>
          </p:cNvSpPr>
          <p:nvPr>
            <p:ph type="body" idx="1"/>
          </p:nvPr>
        </p:nvSpPr>
        <p:spPr/>
        <p:txBody>
          <a:bodyPr/>
          <a:p>
            <a:endParaRPr altLang="en-US" lang="zh-CN"/>
          </a:p>
        </p:txBody>
      </p:sp>
      <p:sp>
        <p:nvSpPr>
          <p:cNvPr id="104870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6" name="文本框"/>
          <p:cNvSpPr>
            <a:spLocks noGrp="1"/>
          </p:cNvSpPr>
          <p:nvPr>
            <p:ph type="sldImg"/>
          </p:nvPr>
        </p:nvSpPr>
        <p:spPr/>
      </p:sp>
      <p:sp>
        <p:nvSpPr>
          <p:cNvPr id="1048707" name="文本框"/>
          <p:cNvSpPr>
            <a:spLocks noGrp="1"/>
          </p:cNvSpPr>
          <p:nvPr>
            <p:ph type="body" idx="1"/>
          </p:nvPr>
        </p:nvSpPr>
        <p:spPr/>
        <p:txBody>
          <a:bodyPr/>
          <a:p>
            <a:endParaRPr altLang="en-US" lang="zh-CN"/>
          </a:p>
        </p:txBody>
      </p:sp>
      <p:sp>
        <p:nvSpPr>
          <p:cNvPr id="104870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11" name="文本框"/>
          <p:cNvSpPr>
            <a:spLocks noGrp="1"/>
          </p:cNvSpPr>
          <p:nvPr>
            <p:ph type="sldImg"/>
          </p:nvPr>
        </p:nvSpPr>
        <p:spPr/>
      </p:sp>
      <p:sp>
        <p:nvSpPr>
          <p:cNvPr id="1048712" name="文本框"/>
          <p:cNvSpPr>
            <a:spLocks noGrp="1"/>
          </p:cNvSpPr>
          <p:nvPr>
            <p:ph type="body" idx="1"/>
          </p:nvPr>
        </p:nvSpPr>
        <p:spPr/>
        <p:txBody>
          <a:bodyPr/>
          <a:p>
            <a:endParaRPr altLang="en-US" lang="zh-CN"/>
          </a:p>
        </p:txBody>
      </p:sp>
      <p:sp>
        <p:nvSpPr>
          <p:cNvPr id="10487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21" name="文本框"/>
          <p:cNvSpPr>
            <a:spLocks noGrp="1"/>
          </p:cNvSpPr>
          <p:nvPr>
            <p:ph type="sldImg"/>
          </p:nvPr>
        </p:nvSpPr>
        <p:spPr/>
      </p:sp>
      <p:sp>
        <p:nvSpPr>
          <p:cNvPr id="1048722" name="文本框"/>
          <p:cNvSpPr>
            <a:spLocks noGrp="1"/>
          </p:cNvSpPr>
          <p:nvPr>
            <p:ph type="body" idx="1"/>
          </p:nvPr>
        </p:nvSpPr>
        <p:spPr/>
        <p:txBody>
          <a:bodyPr/>
          <a:p>
            <a:endParaRPr altLang="en-US" lang="zh-CN"/>
          </a:p>
        </p:txBody>
      </p:sp>
      <p:sp>
        <p:nvSpPr>
          <p:cNvPr id="104872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8"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9"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9" name="文本框"/>
          <p:cNvSpPr>
            <a:spLocks noGrp="1"/>
          </p:cNvSpPr>
          <p:nvPr>
            <p:ph type="title"/>
          </p:nvPr>
        </p:nvSpPr>
        <p:spPr/>
        <p:txBody>
          <a:bodyPr/>
          <a:p>
            <a:r>
              <a:rPr altLang="en-US" lang="zh-CN" smtClean="0"/>
              <a:t>单击此处编辑母版标题样式</a:t>
            </a:r>
            <a:endParaRPr altLang="en-US" lang="zh-CN"/>
          </a:p>
        </p:txBody>
      </p:sp>
      <p:sp>
        <p:nvSpPr>
          <p:cNvPr id="1048790"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2" name="文本框"/>
          <p:cNvSpPr>
            <a:spLocks noGrp="1"/>
          </p:cNvSpPr>
          <p:nvPr>
            <p:ph type="ftr" sz="quarter" idx="11"/>
          </p:nvPr>
        </p:nvSpPr>
        <p:spPr/>
        <p:txBody>
          <a:bodyPr/>
          <a:p>
            <a:endParaRPr altLang="en-US" lang="zh-CN"/>
          </a:p>
        </p:txBody>
      </p:sp>
      <p:sp>
        <p:nvSpPr>
          <p:cNvPr id="104879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7"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8"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0" name="文本框"/>
          <p:cNvSpPr>
            <a:spLocks noGrp="1"/>
          </p:cNvSpPr>
          <p:nvPr>
            <p:ph type="ftr" sz="quarter" idx="11"/>
          </p:nvPr>
        </p:nvSpPr>
        <p:spPr/>
        <p:txBody>
          <a:bodyPr/>
          <a:p>
            <a:endParaRPr altLang="en-US" lang="zh-CN"/>
          </a:p>
        </p:txBody>
      </p:sp>
      <p:sp>
        <p:nvSpPr>
          <p:cNvPr id="104876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20"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2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22"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23"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7"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0"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31"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32"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33"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84" name="文本框"/>
          <p:cNvSpPr>
            <a:spLocks noGrp="1"/>
          </p:cNvSpPr>
          <p:nvPr>
            <p:ph type="title"/>
          </p:nvPr>
        </p:nvSpPr>
        <p:spPr/>
        <p:txBody>
          <a:bodyPr/>
          <a:p>
            <a:r>
              <a:rPr altLang="en-US" lang="zh-CN" smtClean="0"/>
              <a:t>单击此处编辑母版标题样式</a:t>
            </a:r>
            <a:endParaRPr altLang="en-US" lang="zh-CN"/>
          </a:p>
        </p:txBody>
      </p:sp>
      <p:sp>
        <p:nvSpPr>
          <p:cNvPr id="1048785"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7" name="文本框"/>
          <p:cNvSpPr>
            <a:spLocks noGrp="1"/>
          </p:cNvSpPr>
          <p:nvPr>
            <p:ph type="ftr" sz="quarter" idx="11"/>
          </p:nvPr>
        </p:nvSpPr>
        <p:spPr/>
        <p:txBody>
          <a:bodyPr/>
          <a:p>
            <a:endParaRPr altLang="en-US" lang="zh-CN"/>
          </a:p>
        </p:txBody>
      </p:sp>
      <p:sp>
        <p:nvSpPr>
          <p:cNvPr id="10487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8"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9"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7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1" name="文本框"/>
          <p:cNvSpPr>
            <a:spLocks noGrp="1"/>
          </p:cNvSpPr>
          <p:nvPr>
            <p:ph type="ftr" sz="quarter" idx="11"/>
          </p:nvPr>
        </p:nvSpPr>
        <p:spPr/>
        <p:txBody>
          <a:bodyPr/>
          <a:p>
            <a:endParaRPr altLang="en-US" lang="zh-CN"/>
          </a:p>
        </p:txBody>
      </p:sp>
      <p:sp>
        <p:nvSpPr>
          <p:cNvPr id="104877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94" name="文本框"/>
          <p:cNvSpPr>
            <a:spLocks noGrp="1"/>
          </p:cNvSpPr>
          <p:nvPr>
            <p:ph type="title"/>
          </p:nvPr>
        </p:nvSpPr>
        <p:spPr/>
        <p:txBody>
          <a:bodyPr/>
          <a:p>
            <a:r>
              <a:rPr altLang="en-US" lang="zh-CN" smtClean="0"/>
              <a:t>单击此处编辑母版标题样式</a:t>
            </a:r>
            <a:endParaRPr altLang="en-US" lang="zh-CN"/>
          </a:p>
        </p:txBody>
      </p:sp>
      <p:sp>
        <p:nvSpPr>
          <p:cNvPr id="1048795"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6"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73" name="文本框"/>
          <p:cNvSpPr>
            <a:spLocks noGrp="1"/>
          </p:cNvSpPr>
          <p:nvPr>
            <p:ph type="title"/>
          </p:nvPr>
        </p:nvSpPr>
        <p:spPr/>
        <p:txBody>
          <a:bodyPr/>
          <a:p>
            <a:r>
              <a:rPr altLang="en-US" lang="zh-CN" smtClean="0"/>
              <a:t>单击此处编辑母版标题样式</a:t>
            </a:r>
            <a:endParaRPr altLang="en-US" lang="zh-CN"/>
          </a:p>
        </p:txBody>
      </p:sp>
      <p:sp>
        <p:nvSpPr>
          <p:cNvPr id="1048774"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5"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6"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7"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53" name="文本框"/>
          <p:cNvSpPr>
            <a:spLocks noGrp="1"/>
          </p:cNvSpPr>
          <p:nvPr>
            <p:ph type="title"/>
          </p:nvPr>
        </p:nvSpPr>
        <p:spPr/>
        <p:txBody>
          <a:bodyPr/>
          <a:p>
            <a:r>
              <a:rPr altLang="en-US" lang="zh-CN" smtClean="0"/>
              <a:t>单击此处编辑母版标题样式</a:t>
            </a:r>
            <a:endParaRPr altLang="en-US" lang="zh-CN"/>
          </a:p>
        </p:txBody>
      </p:sp>
      <p:sp>
        <p:nvSpPr>
          <p:cNvPr id="104875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5" name="文本框"/>
          <p:cNvSpPr>
            <a:spLocks noGrp="1"/>
          </p:cNvSpPr>
          <p:nvPr>
            <p:ph type="ftr" sz="quarter" idx="11"/>
          </p:nvPr>
        </p:nvSpPr>
        <p:spPr/>
        <p:txBody>
          <a:bodyPr/>
          <a:p>
            <a:endParaRPr altLang="en-US" lang="zh-CN"/>
          </a:p>
        </p:txBody>
      </p:sp>
      <p:sp>
        <p:nvSpPr>
          <p:cNvPr id="104875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2" name="文本框"/>
          <p:cNvSpPr>
            <a:spLocks noGrp="1"/>
          </p:cNvSpPr>
          <p:nvPr>
            <p:ph type="ftr" sz="quarter" idx="11"/>
          </p:nvPr>
        </p:nvSpPr>
        <p:spPr/>
        <p:txBody>
          <a:bodyPr/>
          <a:p>
            <a:endParaRPr altLang="en-US" lang="zh-CN"/>
          </a:p>
        </p:txBody>
      </p:sp>
      <p:sp>
        <p:nvSpPr>
          <p:cNvPr id="104878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800"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01"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2"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4" name="文本框"/>
          <p:cNvSpPr>
            <a:spLocks noGrp="1"/>
          </p:cNvSpPr>
          <p:nvPr>
            <p:ph type="ftr" sz="quarter" idx="11"/>
          </p:nvPr>
        </p:nvSpPr>
        <p:spPr/>
        <p:txBody>
          <a:bodyPr/>
          <a:p>
            <a:endParaRPr altLang="en-US" lang="zh-CN"/>
          </a:p>
        </p:txBody>
      </p:sp>
      <p:sp>
        <p:nvSpPr>
          <p:cNvPr id="104880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62"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3"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4"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6" name="文本框"/>
          <p:cNvSpPr>
            <a:spLocks noGrp="1"/>
          </p:cNvSpPr>
          <p:nvPr>
            <p:ph type="ftr" sz="quarter" idx="11"/>
          </p:nvPr>
        </p:nvSpPr>
        <p:spPr/>
        <p:txBody>
          <a:bodyPr/>
          <a:p>
            <a:endParaRPr altLang="en-US" lang="zh-CN"/>
          </a:p>
        </p:txBody>
      </p:sp>
      <p:sp>
        <p:nvSpPr>
          <p:cNvPr id="104876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8/31/2024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27" name="Shape 172"/>
        <p:cNvGrpSpPr/>
        <p:nvPr/>
      </p:nvGrpSpPr>
      <p:grpSpPr>
        <a:xfrm>
          <a:off x="0" y="0"/>
          <a:ext cx="0" cy="0"/>
          <a:chOff x="0" y="0"/>
          <a:chExt cx="0" cy="0"/>
        </a:xfrm>
      </p:grpSpPr>
      <p:grpSp>
        <p:nvGrpSpPr>
          <p:cNvPr id="28" name="Google Shape;173;p1"/>
          <p:cNvGrpSpPr/>
          <p:nvPr/>
        </p:nvGrpSpPr>
        <p:grpSpPr>
          <a:xfrm>
            <a:off x="876298" y="990599"/>
            <a:ext cx="1743051" cy="1333491"/>
            <a:chOff x="876298" y="990599"/>
            <a:chExt cx="1743051" cy="1333491"/>
          </a:xfrm>
        </p:grpSpPr>
        <p:sp>
          <p:nvSpPr>
            <p:cNvPr id="1048606" name="Google Shape;174;p1"/>
            <p:cNvSpPr/>
            <p:nvPr/>
          </p:nvSpPr>
          <p:spPr>
            <a:xfrm>
              <a:off x="876298" y="1266824"/>
              <a:ext cx="1228716" cy="1057266"/>
            </a:xfrm>
            <a:custGeom>
              <a:avLst/>
              <a:ahLst/>
              <a:rect l="l" t="t" r="r" b="b"/>
              <a:pathLst>
                <a:path w="21600" h="21600" extrusionOk="0">
                  <a:moveTo>
                    <a:pt x="16954" y="0"/>
                  </a:moveTo>
                  <a:lnTo>
                    <a:pt x="4646" y="0"/>
                  </a:lnTo>
                  <a:lnTo>
                    <a:pt x="0" y="10801"/>
                  </a:lnTo>
                  <a:lnTo>
                    <a:pt x="4646" y="21600"/>
                  </a:lnTo>
                  <a:lnTo>
                    <a:pt x="16954" y="21600"/>
                  </a:lnTo>
                  <a:lnTo>
                    <a:pt x="21599" y="10801"/>
                  </a:lnTo>
                  <a:lnTo>
                    <a:pt x="16954" y="0"/>
                  </a:lnTo>
                  <a:close/>
                </a:path>
              </a:pathLst>
            </a:custGeom>
            <a:solidFill>
              <a:srgbClr val="5FCAEE"/>
            </a:solidFill>
            <a:ln>
              <a:noFill/>
            </a:ln>
          </p:spPr>
        </p:sp>
        <p:sp>
          <p:nvSpPr>
            <p:cNvPr id="1048607" name="Google Shape;175;p1"/>
            <p:cNvSpPr/>
            <p:nvPr/>
          </p:nvSpPr>
          <p:spPr>
            <a:xfrm>
              <a:off x="1971673" y="990599"/>
              <a:ext cx="647676" cy="561978"/>
            </a:xfrm>
            <a:custGeom>
              <a:avLst/>
              <a:ahLst/>
              <a:rect l="l" t="t" r="r" b="b"/>
              <a:pathLst>
                <a:path w="21600" h="21600" extrusionOk="0">
                  <a:moveTo>
                    <a:pt x="16915" y="0"/>
                  </a:moveTo>
                  <a:lnTo>
                    <a:pt x="4684" y="0"/>
                  </a:lnTo>
                  <a:lnTo>
                    <a:pt x="0" y="10797"/>
                  </a:lnTo>
                  <a:lnTo>
                    <a:pt x="4684" y="21600"/>
                  </a:lnTo>
                  <a:lnTo>
                    <a:pt x="16915" y="21600"/>
                  </a:lnTo>
                  <a:lnTo>
                    <a:pt x="21600" y="10797"/>
                  </a:lnTo>
                  <a:lnTo>
                    <a:pt x="16915" y="0"/>
                  </a:lnTo>
                  <a:close/>
                </a:path>
              </a:pathLst>
            </a:custGeom>
            <a:solidFill>
              <a:srgbClr val="2D936B"/>
            </a:solidFill>
            <a:ln>
              <a:noFill/>
            </a:ln>
          </p:spPr>
        </p:sp>
      </p:grpSp>
      <p:sp>
        <p:nvSpPr>
          <p:cNvPr id="1048608" name="Google Shape;176;p1"/>
          <p:cNvSpPr/>
          <p:nvPr/>
        </p:nvSpPr>
        <p:spPr>
          <a:xfrm>
            <a:off x="3752849" y="1190625"/>
            <a:ext cx="1666872" cy="1438290"/>
          </a:xfrm>
          <a:custGeom>
            <a:avLst/>
            <a:ahLst/>
            <a:rect l="l" t="t" r="r" b="b"/>
            <a:pathLst>
              <a:path w="21600" h="21600" extrusionOk="0">
                <a:moveTo>
                  <a:pt x="16940" y="0"/>
                </a:moveTo>
                <a:lnTo>
                  <a:pt x="4659" y="0"/>
                </a:lnTo>
                <a:lnTo>
                  <a:pt x="0" y="10799"/>
                </a:lnTo>
                <a:lnTo>
                  <a:pt x="4659" y="21600"/>
                </a:lnTo>
                <a:lnTo>
                  <a:pt x="16940" y="21600"/>
                </a:lnTo>
                <a:lnTo>
                  <a:pt x="21600" y="10799"/>
                </a:lnTo>
                <a:lnTo>
                  <a:pt x="16940" y="0"/>
                </a:lnTo>
                <a:close/>
              </a:path>
            </a:pathLst>
          </a:custGeom>
          <a:solidFill>
            <a:srgbClr val="42D0A1"/>
          </a:solidFill>
          <a:ln>
            <a:noFill/>
          </a:ln>
        </p:spPr>
      </p:sp>
      <p:sp>
        <p:nvSpPr>
          <p:cNvPr id="1048609" name="Google Shape;177;p1"/>
          <p:cNvSpPr/>
          <p:nvPr/>
        </p:nvSpPr>
        <p:spPr>
          <a:xfrm>
            <a:off x="3800474" y="5229225"/>
            <a:ext cx="723924" cy="619110"/>
          </a:xfrm>
          <a:custGeom>
            <a:avLst/>
            <a:ahLst/>
            <a:rect l="l" t="t" r="r" b="b"/>
            <a:pathLst>
              <a:path w="21600" h="21600" extrusionOk="0">
                <a:moveTo>
                  <a:pt x="16980" y="0"/>
                </a:moveTo>
                <a:lnTo>
                  <a:pt x="4619" y="0"/>
                </a:lnTo>
                <a:lnTo>
                  <a:pt x="0" y="10802"/>
                </a:lnTo>
                <a:lnTo>
                  <a:pt x="4619" y="21600"/>
                </a:lnTo>
                <a:lnTo>
                  <a:pt x="16980" y="21600"/>
                </a:lnTo>
                <a:lnTo>
                  <a:pt x="21600" y="10802"/>
                </a:lnTo>
                <a:lnTo>
                  <a:pt x="16980" y="0"/>
                </a:lnTo>
                <a:close/>
              </a:path>
            </a:pathLst>
          </a:custGeom>
          <a:solidFill>
            <a:srgbClr val="42AF51"/>
          </a:solidFill>
          <a:ln>
            <a:noFill/>
          </a:ln>
        </p:spPr>
      </p:sp>
      <p:sp>
        <p:nvSpPr>
          <p:cNvPr id="1048610" name="Google Shape;178;p1"/>
          <p:cNvSpPr txBox="1"/>
          <p:nvPr>
            <p:ph type="ctrTitle" idx="4294967295"/>
          </p:nvPr>
        </p:nvSpPr>
        <p:spPr>
          <a:xfrm>
            <a:off x="-828675" y="19665"/>
            <a:ext cx="9982200" cy="988200"/>
          </a:xfrm>
          <a:prstGeom prst="rect"/>
          <a:noFill/>
          <a:ln>
            <a:noFill/>
          </a:ln>
        </p:spPr>
        <p:txBody>
          <a:bodyPr anchor="t" anchorCtr="0" bIns="0" lIns="0" rIns="0" spcFirstLastPara="1" tIns="16500" wrap="square">
            <a:spAutoFit/>
          </a:bodyPr>
          <a:p>
            <a:pPr algn="l" indent="0" lvl="0" marL="3213735" marR="0" rtl="0">
              <a:lnSpc>
                <a:spcPct val="100000"/>
              </a:lnSpc>
              <a:spcBef>
                <a:spcPts val="0"/>
              </a:spcBef>
              <a:spcAft>
                <a:spcPts val="0"/>
              </a:spcAft>
              <a:buClr>
                <a:srgbClr val="0F0F0F"/>
              </a:buClr>
              <a:buSzPts val="3200"/>
              <a:buFont typeface="Times New Roman"/>
              <a:buNone/>
            </a:pPr>
            <a:r>
              <a:rPr b="1" cap="none" sz="3200" i="0" lang="en-US" strike="noStrike" u="none">
                <a:solidFill>
                  <a:srgbClr val="0F0F0F"/>
                </a:solidFill>
                <a:latin typeface="Times New Roman"/>
                <a:ea typeface="Times New Roman"/>
                <a:cs typeface="Times New Roman"/>
                <a:sym typeface="Times New Roman"/>
              </a:rPr>
              <a:t>Employee Data Analysis using Excel </a:t>
            </a:r>
            <a:br>
              <a:rPr b="1" cap="none" sz="3200" i="0" lang="en-US" strike="noStrike" u="none">
                <a:solidFill>
                  <a:srgbClr val="0F0F0F"/>
                </a:solidFill>
                <a:latin typeface="Roboto"/>
                <a:ea typeface="Roboto"/>
                <a:cs typeface="Roboto"/>
                <a:sym typeface="Roboto"/>
              </a:rPr>
            </a:br>
            <a:endParaRPr b="0" cap="none" sz="3200" i="0" strike="noStrike" u="none">
              <a:solidFill>
                <a:schemeClr val="dk1"/>
              </a:solidFill>
              <a:latin typeface="Trebuchet MS"/>
              <a:ea typeface="Trebuchet MS"/>
              <a:cs typeface="Trebuchet MS"/>
              <a:sym typeface="Trebuchet MS"/>
            </a:endParaRPr>
          </a:p>
        </p:txBody>
      </p:sp>
      <p:pic>
        <p:nvPicPr>
          <p:cNvPr id="2097152" name="Google Shape;179;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4"/>
          </a:xfrm>
          <a:prstGeom prst="rect"/>
          <a:noFill/>
          <a:ln>
            <a:noFill/>
          </a:ln>
        </p:spPr>
      </p:pic>
      <p:sp>
        <p:nvSpPr>
          <p:cNvPr id="1048611" name="Google Shape;180;p1"/>
          <p:cNvSpPr txBox="1"/>
          <p:nvPr>
            <p:ph type="sldNum" idx="7"/>
          </p:nvPr>
        </p:nvSpPr>
        <p:spPr>
          <a:xfrm>
            <a:off x="11353418" y="6473336"/>
            <a:ext cx="151200" cy="1689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b="0" cap="none" sz="1100" i="0" lang="en-US" strike="noStrike" u="none">
                <a:solidFill>
                  <a:srgbClr val="2D936B"/>
                </a:solidFill>
                <a:latin typeface="Trebuchet MS"/>
                <a:ea typeface="Trebuchet MS"/>
                <a:cs typeface="Trebuchet MS"/>
                <a:sym typeface="Trebuchet MS"/>
              </a:rPr>
              <a:t>1</a:t>
            </a:fld>
            <a:endParaRPr b="0" cap="none" sz="1100" i="0" strike="noStrike" u="none">
              <a:solidFill>
                <a:srgbClr val="2D936B"/>
              </a:solidFill>
              <a:latin typeface="Trebuchet MS"/>
              <a:ea typeface="Trebuchet MS"/>
              <a:cs typeface="Trebuchet MS"/>
              <a:sym typeface="Trebuchet MS"/>
            </a:endParaRPr>
          </a:p>
        </p:txBody>
      </p:sp>
      <p:sp>
        <p:nvSpPr>
          <p:cNvPr id="1048612" name="Google Shape;181;p1"/>
          <p:cNvSpPr/>
          <p:nvPr/>
        </p:nvSpPr>
        <p:spPr>
          <a:xfrm rot="21600000">
            <a:off x="2202053" y="3314150"/>
            <a:ext cx="8963087" cy="22250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chemeClr val="dk1"/>
              </a:buClr>
              <a:buSzPts val="2400"/>
              <a:buFont typeface="Calibri"/>
              <a:buNone/>
            </a:pPr>
            <a:r>
              <a:rPr b="0" cap="none" sz="2400" i="0" lang="en-US" strike="noStrike" u="none">
                <a:solidFill>
                  <a:schemeClr val="dk1"/>
                </a:solidFill>
                <a:latin typeface="Calibri"/>
                <a:ea typeface="Calibri"/>
                <a:cs typeface="Calibri"/>
                <a:sym typeface="Calibri"/>
              </a:rPr>
              <a:t>STUDENT NAME:</a:t>
            </a:r>
            <a:endParaRPr b="0" cap="none" sz="2400" i="0" strike="noStrike" u="none">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chemeClr val="dk1"/>
              </a:buClr>
              <a:buSzPts val="2400"/>
              <a:buFont typeface="Calibri"/>
              <a:buNone/>
            </a:pPr>
            <a:r>
              <a:rPr b="0" cap="none" sz="2400" i="0" lang="en-US" strike="noStrike" u="none">
                <a:solidFill>
                  <a:schemeClr val="dk1"/>
                </a:solidFill>
                <a:latin typeface="Calibri"/>
                <a:ea typeface="Calibri"/>
                <a:cs typeface="Calibri"/>
                <a:sym typeface="Calibri"/>
              </a:rPr>
              <a:t>REGISTER NO:</a:t>
            </a:r>
            <a:endParaRPr b="0" cap="none" sz="2400" i="0" strike="noStrike" u="none">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chemeClr val="dk1"/>
              </a:buClr>
              <a:buSzPts val="2400"/>
              <a:buFont typeface="Calibri"/>
              <a:buNone/>
            </a:pPr>
            <a:r>
              <a:rPr b="0" cap="none" sz="2400" i="0" lang="en-US" strike="noStrike" u="none">
                <a:solidFill>
                  <a:schemeClr val="dk1"/>
                </a:solidFill>
                <a:latin typeface="Calibri"/>
                <a:ea typeface="Calibri"/>
                <a:cs typeface="Calibri"/>
                <a:sym typeface="Calibri"/>
              </a:rPr>
              <a:t>N</a:t>
            </a:r>
            <a:r>
              <a:rPr b="0" cap="none" sz="2400" i="0" lang="en-US" strike="noStrike" u="none">
                <a:solidFill>
                  <a:schemeClr val="dk1"/>
                </a:solidFill>
                <a:latin typeface="Calibri"/>
                <a:ea typeface="Calibri"/>
                <a:cs typeface="Calibri"/>
                <a:sym typeface="Calibri"/>
              </a:rPr>
              <a:t>M</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I</a:t>
            </a:r>
            <a:r>
              <a:rPr b="0" cap="none" sz="2400" i="0" lang="en-US" strike="noStrike" u="none">
                <a:solidFill>
                  <a:schemeClr val="dk1"/>
                </a:solidFill>
                <a:latin typeface="Calibri"/>
                <a:ea typeface="Calibri"/>
                <a:cs typeface="Calibri"/>
                <a:sym typeface="Calibri"/>
              </a:rPr>
              <a:t>D</a:t>
            </a:r>
            <a:r>
              <a:rPr b="0" cap="none" sz="2400" i="0" lang="en-US" strike="noStrike" u="none">
                <a:solidFill>
                  <a:schemeClr val="dk1"/>
                </a:solidFill>
                <a:latin typeface="Calibri"/>
                <a:ea typeface="Calibri"/>
                <a:cs typeface="Calibri"/>
                <a:sym typeface="Calibri"/>
              </a:rPr>
              <a:t>:</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 </a:t>
            </a:r>
            <a:r>
              <a:rPr b="0" cap="none" sz="2400" i="0" lang="en-US" strike="noStrike" u="none">
                <a:solidFill>
                  <a:schemeClr val="dk1"/>
                </a:solidFill>
                <a:latin typeface="Calibri"/>
                <a:ea typeface="Calibri"/>
                <a:cs typeface="Calibri"/>
                <a:sym typeface="Calibri"/>
              </a:rPr>
              <a:t>88137667223B5B8BE764EF53115A2A2E</a:t>
            </a:r>
            <a:endParaRPr b="0" cap="none" sz="2400" i="0" strike="noStrike" u="none">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chemeClr val="dk1"/>
              </a:buClr>
              <a:buSzPts val="2400"/>
              <a:buFont typeface="Calibri"/>
              <a:buNone/>
            </a:pPr>
            <a:r>
              <a:rPr b="0" cap="none" sz="2400" i="0" lang="en-US" strike="noStrike" u="none">
                <a:solidFill>
                  <a:schemeClr val="dk1"/>
                </a:solidFill>
                <a:latin typeface="Calibri"/>
                <a:ea typeface="Calibri"/>
                <a:cs typeface="Calibri"/>
                <a:sym typeface="Calibri"/>
              </a:rPr>
              <a:t>DEPARTMENT:</a:t>
            </a:r>
            <a:endParaRPr b="0" cap="none" sz="2400" i="0" strike="noStrike" u="none">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chemeClr val="dk1"/>
              </a:buClr>
              <a:buSzPts val="2400"/>
              <a:buFont typeface="Calibri"/>
              <a:buNone/>
            </a:pPr>
            <a:r>
              <a:rPr b="0" cap="none" sz="2400" i="0" lang="en-US" strike="noStrike" u="none">
                <a:solidFill>
                  <a:schemeClr val="dk1"/>
                </a:solidFill>
                <a:latin typeface="Calibri"/>
                <a:ea typeface="Calibri"/>
                <a:cs typeface="Calibri"/>
                <a:sym typeface="Calibri"/>
              </a:rPr>
              <a:t>COLLEGE</a:t>
            </a:r>
            <a:r>
              <a:rPr b="0" cap="none" sz="2400" i="0" lang="en-US" strike="noStrike" u="none">
                <a:solidFill>
                  <a:schemeClr val="dk1"/>
                </a:solidFill>
                <a:latin typeface="Calibri"/>
                <a:ea typeface="Calibri"/>
                <a:cs typeface="Calibri"/>
                <a:sym typeface="Calibri"/>
              </a:rPr>
              <a:t>:</a:t>
            </a:r>
            <a:endParaRPr b="0" cap="none" sz="2400" i="0" strike="noStrike" u="none">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chemeClr val="dk1"/>
              </a:buClr>
              <a:buSzPts val="2400"/>
              <a:buFont typeface="Calibri"/>
              <a:buNone/>
            </a:pPr>
            <a:r>
              <a:rPr b="0" cap="none" sz="2400" i="0" lang="en-US" strike="noStrike" u="none">
                <a:solidFill>
                  <a:schemeClr val="dk1"/>
                </a:solidFill>
                <a:latin typeface="Calibri"/>
                <a:ea typeface="Calibri"/>
                <a:cs typeface="Calibri"/>
                <a:sym typeface="Calibri"/>
              </a:rPr>
              <a:t>      </a:t>
            </a:r>
            <a:endParaRPr b="0" cap="none" sz="2400" i="0" strike="noStrike" u="none">
              <a:solidFill>
                <a:schemeClr val="dk1"/>
              </a:solidFill>
              <a:latin typeface="Calibri"/>
              <a:ea typeface="Calibri"/>
              <a:cs typeface="Calibri"/>
              <a:sym typeface="Calibri"/>
            </a:endParaRPr>
          </a:p>
        </p:txBody>
      </p:sp>
      <p:sp>
        <p:nvSpPr>
          <p:cNvPr id="1048613" name="Google Shape;182;p1"/>
          <p:cNvSpPr/>
          <p:nvPr/>
        </p:nvSpPr>
        <p:spPr>
          <a:xfrm>
            <a:off x="4800600" y="3340836"/>
            <a:ext cx="3505200" cy="3582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chemeClr val="dk1"/>
              </a:buClr>
              <a:buSzPts val="1800"/>
              <a:buFont typeface="Arial Rounded"/>
              <a:buNone/>
            </a:pPr>
            <a:r>
              <a:rPr b="1" cap="none" sz="1800" i="0" lang="en-US" strike="noStrike" u="none">
                <a:solidFill>
                  <a:schemeClr val="dk1"/>
                </a:solidFill>
                <a:latin typeface="Arial Rounded"/>
                <a:ea typeface="Arial Rounded"/>
                <a:cs typeface="Arial Rounded"/>
                <a:sym typeface="Arial Rounded"/>
              </a:rPr>
              <a:t>  Karthiga S</a:t>
            </a:r>
            <a:endParaRPr b="1" cap="none" sz="1800" i="0" strike="noStrike" u="none">
              <a:solidFill>
                <a:schemeClr val="dk1"/>
              </a:solidFill>
              <a:latin typeface="Arial Rounded"/>
              <a:ea typeface="Arial Rounded"/>
              <a:cs typeface="Arial Rounded"/>
              <a:sym typeface="Arial Rounded"/>
            </a:endParaRPr>
          </a:p>
        </p:txBody>
      </p:sp>
      <p:sp>
        <p:nvSpPr>
          <p:cNvPr id="1048614" name="Google Shape;183;p1"/>
          <p:cNvSpPr/>
          <p:nvPr/>
        </p:nvSpPr>
        <p:spPr>
          <a:xfrm>
            <a:off x="4524397" y="3699036"/>
            <a:ext cx="6272345" cy="624801"/>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chemeClr val="dk1"/>
              </a:buClr>
              <a:buSzPts val="1800"/>
              <a:buFont typeface="Arial Rounded"/>
              <a:buNone/>
            </a:pPr>
            <a:r>
              <a:rPr b="1" cap="none" sz="1800" i="0" lang="en-US" strike="noStrike" u="none">
                <a:solidFill>
                  <a:schemeClr val="dk1"/>
                </a:solidFill>
                <a:latin typeface="Arial Rounded"/>
                <a:ea typeface="Arial Rounded"/>
                <a:cs typeface="Arial Rounded"/>
                <a:sym typeface="Arial Rounded"/>
              </a:rPr>
              <a:t>312203324</a:t>
            </a:r>
            <a:endParaRPr b="1" cap="none" sz="1800" i="0" strike="noStrike" u="none">
              <a:solidFill>
                <a:schemeClr val="dk1"/>
              </a:solidFill>
              <a:latin typeface="Arial Rounded"/>
              <a:ea typeface="Arial Rounded"/>
              <a:cs typeface="Arial Rounded"/>
              <a:sym typeface="Arial Rounded"/>
            </a:endParaRPr>
          </a:p>
          <a:p>
            <a:pPr algn="l" indent="0" lvl="0" marL="0" marR="0" rtl="0">
              <a:lnSpc>
                <a:spcPct val="100000"/>
              </a:lnSpc>
              <a:spcBef>
                <a:spcPts val="0"/>
              </a:spcBef>
              <a:spcAft>
                <a:spcPts val="0"/>
              </a:spcAft>
              <a:buClr>
                <a:schemeClr val="dk1"/>
              </a:buClr>
              <a:buSzPts val="1800"/>
              <a:buFont typeface="Arial Rounded"/>
              <a:buNone/>
            </a:pPr>
            <a:endParaRPr b="1" cap="none" sz="1800" i="0" strike="noStrike" u="none">
              <a:solidFill>
                <a:schemeClr val="dk1"/>
              </a:solidFill>
              <a:latin typeface="Arial Rounded"/>
              <a:ea typeface="Arial Rounded"/>
              <a:cs typeface="Arial Rounded"/>
              <a:sym typeface="Arial Rounded"/>
            </a:endParaRPr>
          </a:p>
        </p:txBody>
      </p:sp>
      <p:sp>
        <p:nvSpPr>
          <p:cNvPr id="1048615" name="Google Shape;184;p1"/>
          <p:cNvSpPr/>
          <p:nvPr/>
        </p:nvSpPr>
        <p:spPr>
          <a:xfrm>
            <a:off x="4586285" y="4410957"/>
            <a:ext cx="3512184" cy="1158200"/>
          </a:xfrm>
          <a:prstGeom prst="rect"/>
          <a:noFill/>
          <a:ln>
            <a:noFill/>
          </a:ln>
        </p:spPr>
        <p:txBody>
          <a:bodyPr anchor="t" anchorCtr="0" bIns="45700" lIns="91425" rIns="91425" spcFirstLastPara="1" tIns="45700" wrap="square">
            <a:spAutoFit/>
          </a:bodyPr>
          <a:p>
            <a:pPr algn="l" indent="0" lvl="0" marL="0" rtl="0">
              <a:spcBef>
                <a:spcPts val="0"/>
              </a:spcBef>
              <a:spcAft>
                <a:spcPts val="0"/>
              </a:spcAft>
              <a:buNone/>
            </a:pPr>
            <a:r>
              <a:rPr b="1" lang="en-US"/>
              <a:t>B.com, Commerce</a:t>
            </a:r>
            <a:endParaRPr b="1"/>
          </a:p>
          <a:p>
            <a:pPr algn="l" indent="0" lvl="0" marL="0" rtl="0">
              <a:spcBef>
                <a:spcPts val="0"/>
              </a:spcBef>
              <a:spcAft>
                <a:spcPts val="0"/>
              </a:spcAft>
              <a:buNone/>
            </a:pPr>
            <a:endParaRPr b="1"/>
          </a:p>
          <a:p>
            <a:pPr algn="l" indent="0" lvl="0" marL="0" rtl="0">
              <a:spcBef>
                <a:spcPts val="0"/>
              </a:spcBef>
              <a:spcAft>
                <a:spcPts val="0"/>
              </a:spcAft>
              <a:buNone/>
            </a:pPr>
            <a:endParaRPr b="1"/>
          </a:p>
          <a:p>
            <a:pPr algn="l" indent="0" lvl="0" marL="0" rtl="0">
              <a:spcBef>
                <a:spcPts val="0"/>
              </a:spcBef>
              <a:spcAft>
                <a:spcPts val="0"/>
              </a:spcAft>
              <a:buNone/>
            </a:pPr>
            <a:endParaRPr b="1"/>
          </a:p>
        </p:txBody>
      </p:sp>
      <p:sp>
        <p:nvSpPr>
          <p:cNvPr id="1048616" name="Google Shape;185;p1"/>
          <p:cNvSpPr/>
          <p:nvPr/>
        </p:nvSpPr>
        <p:spPr>
          <a:xfrm>
            <a:off x="4468827" y="4871125"/>
            <a:ext cx="5440748" cy="624800"/>
          </a:xfrm>
          <a:prstGeom prst="rect"/>
          <a:noFill/>
          <a:ln>
            <a:noFill/>
          </a:ln>
        </p:spPr>
        <p:txBody>
          <a:bodyPr anchor="t" anchorCtr="0" bIns="45700" lIns="91425" rIns="91425" spcFirstLastPara="1" tIns="45700" wrap="square">
            <a:spAutoFit/>
          </a:bodyPr>
          <a:p>
            <a:pPr algn="l" indent="0" lvl="0" marL="0" marR="0" rtl="0">
              <a:lnSpc>
                <a:spcPct val="100000"/>
              </a:lnSpc>
              <a:spcBef>
                <a:spcPts val="0"/>
              </a:spcBef>
              <a:spcAft>
                <a:spcPts val="0"/>
              </a:spcAft>
              <a:buClr>
                <a:schemeClr val="dk1"/>
              </a:buClr>
              <a:buSzPts val="1800"/>
              <a:buFont typeface="Arial Rounded"/>
              <a:buNone/>
            </a:pPr>
            <a:r>
              <a:rPr b="1" cap="none" sz="1800" i="0" lang="en-US" strike="noStrike" u="none">
                <a:solidFill>
                  <a:schemeClr val="dk1"/>
                </a:solidFill>
                <a:latin typeface="Arial Rounded"/>
                <a:ea typeface="Arial Rounded"/>
                <a:cs typeface="Arial Rounded"/>
                <a:sym typeface="Arial Rounded"/>
              </a:rPr>
              <a:t> </a:t>
            </a:r>
            <a:r>
              <a:rPr b="1" cap="none" sz="1800" i="0" lang="en-US" strike="noStrike" u="none">
                <a:solidFill>
                  <a:schemeClr val="dk1"/>
                </a:solidFill>
                <a:latin typeface="Arial Rounded"/>
                <a:ea typeface="Arial Rounded"/>
                <a:cs typeface="Arial Rounded"/>
                <a:sym typeface="Arial Rounded"/>
              </a:rPr>
              <a:t> </a:t>
            </a:r>
            <a:r>
              <a:rPr b="1" cap="none" sz="1800" i="0" lang="en-US" strike="noStrike" u="none">
                <a:solidFill>
                  <a:schemeClr val="dk1"/>
                </a:solidFill>
                <a:latin typeface="Arial Rounded"/>
                <a:ea typeface="Arial Rounded"/>
                <a:cs typeface="Arial Rounded"/>
                <a:sym typeface="Arial Rounded"/>
              </a:rPr>
              <a:t>P</a:t>
            </a:r>
            <a:r>
              <a:rPr b="1" cap="none" sz="1800" i="0" lang="en-US" strike="noStrike" u="none">
                <a:solidFill>
                  <a:schemeClr val="dk1"/>
                </a:solidFill>
                <a:latin typeface="Arial Rounded"/>
                <a:ea typeface="Arial Rounded"/>
                <a:cs typeface="Arial Rounded"/>
                <a:sym typeface="Arial Rounded"/>
              </a:rPr>
              <a:t>R</a:t>
            </a:r>
            <a:r>
              <a:rPr b="1" cap="none" sz="1800" i="0" lang="en-US" strike="noStrike" u="none">
                <a:solidFill>
                  <a:schemeClr val="dk1"/>
                </a:solidFill>
                <a:latin typeface="Arial Rounded"/>
                <a:ea typeface="Arial Rounded"/>
                <a:cs typeface="Arial Rounded"/>
                <a:sym typeface="Arial Rounded"/>
              </a:rPr>
              <a:t>I</a:t>
            </a:r>
            <a:r>
              <a:rPr b="1" cap="none" sz="1800" i="0" lang="en-US" strike="noStrike" u="none">
                <a:solidFill>
                  <a:schemeClr val="dk1"/>
                </a:solidFill>
                <a:latin typeface="Arial Rounded"/>
                <a:ea typeface="Arial Rounded"/>
                <a:cs typeface="Arial Rounded"/>
                <a:sym typeface="Arial Rounded"/>
              </a:rPr>
              <a:t>N</a:t>
            </a:r>
            <a:r>
              <a:rPr b="1" cap="none" sz="1800" i="0" lang="en-US" strike="noStrike" u="none">
                <a:solidFill>
                  <a:schemeClr val="dk1"/>
                </a:solidFill>
                <a:latin typeface="Arial Rounded"/>
                <a:ea typeface="Arial Rounded"/>
                <a:cs typeface="Arial Rounded"/>
                <a:sym typeface="Arial Rounded"/>
              </a:rPr>
              <a:t>CE</a:t>
            </a:r>
            <a:r>
              <a:rPr b="1" cap="none" sz="1800" i="0" lang="en-US" strike="noStrike" u="none">
                <a:solidFill>
                  <a:schemeClr val="dk1"/>
                </a:solidFill>
                <a:latin typeface="Arial Rounded"/>
                <a:ea typeface="Arial Rounded"/>
                <a:cs typeface="Arial Rounded"/>
                <a:sym typeface="Arial Rounded"/>
              </a:rPr>
              <a:t> </a:t>
            </a:r>
            <a:r>
              <a:rPr b="1" cap="none" sz="1800" i="0" lang="en-US" strike="noStrike" u="none">
                <a:solidFill>
                  <a:schemeClr val="dk1"/>
                </a:solidFill>
                <a:latin typeface="Arial Rounded"/>
                <a:ea typeface="Arial Rounded"/>
                <a:cs typeface="Arial Rounded"/>
                <a:sym typeface="Arial Rounded"/>
              </a:rPr>
              <a:t>S</a:t>
            </a:r>
            <a:r>
              <a:rPr b="1" cap="none" sz="1800" i="0" lang="en-US" strike="noStrike" u="none">
                <a:solidFill>
                  <a:schemeClr val="dk1"/>
                </a:solidFill>
                <a:latin typeface="Arial Rounded"/>
                <a:ea typeface="Arial Rounded"/>
                <a:cs typeface="Arial Rounded"/>
                <a:sym typeface="Arial Rounded"/>
              </a:rPr>
              <a:t>H</a:t>
            </a:r>
            <a:r>
              <a:rPr b="1" cap="none" sz="1800" i="0" lang="en-US" strike="noStrike" u="none">
                <a:solidFill>
                  <a:schemeClr val="dk1"/>
                </a:solidFill>
                <a:latin typeface="Arial Rounded"/>
                <a:ea typeface="Arial Rounded"/>
                <a:cs typeface="Arial Rounded"/>
                <a:sym typeface="Arial Rounded"/>
              </a:rPr>
              <a:t>R</a:t>
            </a:r>
            <a:r>
              <a:rPr b="1" cap="none" sz="1800" i="0" lang="en-US" strike="noStrike" u="none">
                <a:solidFill>
                  <a:schemeClr val="dk1"/>
                </a:solidFill>
                <a:latin typeface="Arial Rounded"/>
                <a:ea typeface="Arial Rounded"/>
                <a:cs typeface="Arial Rounded"/>
                <a:sym typeface="Arial Rounded"/>
              </a:rPr>
              <a:t>I</a:t>
            </a:r>
            <a:r>
              <a:rPr b="1" cap="none" sz="1800" i="0" lang="en-US" strike="noStrike" u="none">
                <a:solidFill>
                  <a:schemeClr val="dk1"/>
                </a:solidFill>
                <a:latin typeface="Arial Rounded"/>
                <a:ea typeface="Arial Rounded"/>
                <a:cs typeface="Arial Rounded"/>
                <a:sym typeface="Arial Rounded"/>
              </a:rPr>
              <a:t> </a:t>
            </a:r>
            <a:r>
              <a:rPr b="1" cap="none" sz="1800" i="0" lang="en-US" strike="noStrike" u="none">
                <a:solidFill>
                  <a:schemeClr val="dk1"/>
                </a:solidFill>
                <a:latin typeface="Arial Rounded"/>
                <a:ea typeface="Arial Rounded"/>
                <a:cs typeface="Arial Rounded"/>
                <a:sym typeface="Arial Rounded"/>
              </a:rPr>
              <a:t>V</a:t>
            </a:r>
            <a:r>
              <a:rPr b="1" cap="none" sz="1800" i="0" lang="en-US" strike="noStrike" u="none">
                <a:solidFill>
                  <a:schemeClr val="dk1"/>
                </a:solidFill>
                <a:latin typeface="Arial Rounded"/>
                <a:ea typeface="Arial Rounded"/>
                <a:cs typeface="Arial Rounded"/>
                <a:sym typeface="Arial Rounded"/>
              </a:rPr>
              <a:t>E</a:t>
            </a:r>
            <a:r>
              <a:rPr b="1" cap="none" sz="1800" i="0" lang="en-US" strike="noStrike" u="none">
                <a:solidFill>
                  <a:schemeClr val="dk1"/>
                </a:solidFill>
                <a:latin typeface="Arial Rounded"/>
                <a:ea typeface="Arial Rounded"/>
                <a:cs typeface="Arial Rounded"/>
                <a:sym typeface="Arial Rounded"/>
              </a:rPr>
              <a:t>N</a:t>
            </a:r>
            <a:r>
              <a:rPr b="1" cap="none" sz="1800" i="0" lang="en-US" strike="noStrike" u="none">
                <a:solidFill>
                  <a:schemeClr val="dk1"/>
                </a:solidFill>
                <a:latin typeface="Arial Rounded"/>
                <a:ea typeface="Arial Rounded"/>
                <a:cs typeface="Arial Rounded"/>
                <a:sym typeface="Arial Rounded"/>
              </a:rPr>
              <a:t>K</a:t>
            </a:r>
            <a:r>
              <a:rPr b="1" cap="none" sz="1800" i="0" lang="en-US" strike="noStrike" u="none">
                <a:solidFill>
                  <a:schemeClr val="dk1"/>
                </a:solidFill>
                <a:latin typeface="Arial Rounded"/>
                <a:ea typeface="Arial Rounded"/>
                <a:cs typeface="Arial Rounded"/>
                <a:sym typeface="Arial Rounded"/>
              </a:rPr>
              <a:t>A</a:t>
            </a:r>
            <a:r>
              <a:rPr b="1" cap="none" sz="1800" i="0" lang="en-US" strike="noStrike" u="none">
                <a:solidFill>
                  <a:schemeClr val="dk1"/>
                </a:solidFill>
                <a:latin typeface="Arial Rounded"/>
                <a:ea typeface="Arial Rounded"/>
                <a:cs typeface="Arial Rounded"/>
                <a:sym typeface="Arial Rounded"/>
              </a:rPr>
              <a:t>T</a:t>
            </a:r>
            <a:r>
              <a:rPr b="1" cap="none" sz="1800" i="0" lang="en-US" strike="noStrike" u="none">
                <a:solidFill>
                  <a:schemeClr val="dk1"/>
                </a:solidFill>
                <a:latin typeface="Arial Rounded"/>
                <a:ea typeface="Arial Rounded"/>
                <a:cs typeface="Arial Rounded"/>
                <a:sym typeface="Arial Rounded"/>
              </a:rPr>
              <a:t>ESHWAR</a:t>
            </a:r>
            <a:r>
              <a:rPr b="1" cap="none" sz="1800" i="0" lang="en-US" strike="noStrike" u="none">
                <a:solidFill>
                  <a:schemeClr val="dk1"/>
                </a:solidFill>
                <a:latin typeface="Arial Rounded"/>
                <a:ea typeface="Arial Rounded"/>
                <a:cs typeface="Arial Rounded"/>
                <a:sym typeface="Arial Rounded"/>
              </a:rPr>
              <a:t>A</a:t>
            </a:r>
            <a:r>
              <a:rPr b="1" cap="none" sz="1800" i="0" lang="en-US" strike="noStrike" u="none">
                <a:solidFill>
                  <a:schemeClr val="dk1"/>
                </a:solidFill>
                <a:latin typeface="Arial Rounded"/>
                <a:ea typeface="Arial Rounded"/>
                <a:cs typeface="Arial Rounded"/>
                <a:sym typeface="Arial Rounded"/>
              </a:rPr>
              <a:t> </a:t>
            </a:r>
            <a:r>
              <a:rPr b="1" cap="none" sz="1800" i="0" lang="en-US" strike="noStrike" u="none">
                <a:solidFill>
                  <a:schemeClr val="dk1"/>
                </a:solidFill>
                <a:latin typeface="Arial Rounded"/>
                <a:ea typeface="Arial Rounded"/>
                <a:cs typeface="Arial Rounded"/>
                <a:sym typeface="Arial Rounded"/>
              </a:rPr>
              <a:t>A</a:t>
            </a:r>
            <a:r>
              <a:rPr b="1" cap="none" sz="1800" i="0" lang="en-US" strike="noStrike" u="none">
                <a:solidFill>
                  <a:schemeClr val="dk1"/>
                </a:solidFill>
                <a:latin typeface="Arial Rounded"/>
                <a:ea typeface="Arial Rounded"/>
                <a:cs typeface="Arial Rounded"/>
                <a:sym typeface="Arial Rounded"/>
              </a:rPr>
              <a:t>R</a:t>
            </a:r>
            <a:r>
              <a:rPr b="1" cap="none" sz="1800" i="0" lang="en-US" strike="noStrike" u="none">
                <a:solidFill>
                  <a:schemeClr val="dk1"/>
                </a:solidFill>
                <a:latin typeface="Arial Rounded"/>
                <a:ea typeface="Arial Rounded"/>
                <a:cs typeface="Arial Rounded"/>
                <a:sym typeface="Arial Rounded"/>
              </a:rPr>
              <a:t>T</a:t>
            </a:r>
            <a:r>
              <a:rPr b="1" cap="none" sz="1800" i="0" lang="en-US" strike="noStrike" u="none">
                <a:solidFill>
                  <a:schemeClr val="dk1"/>
                </a:solidFill>
                <a:latin typeface="Arial Rounded"/>
                <a:ea typeface="Arial Rounded"/>
                <a:cs typeface="Arial Rounded"/>
                <a:sym typeface="Arial Rounded"/>
              </a:rPr>
              <a:t>S</a:t>
            </a:r>
            <a:r>
              <a:rPr b="1" cap="none" sz="1800" i="0" lang="en-US" strike="noStrike" u="none">
                <a:solidFill>
                  <a:schemeClr val="dk1"/>
                </a:solidFill>
                <a:latin typeface="Arial Rounded"/>
                <a:ea typeface="Arial Rounded"/>
                <a:cs typeface="Arial Rounded"/>
                <a:sym typeface="Arial Rounded"/>
              </a:rPr>
              <a:t> </a:t>
            </a:r>
            <a:r>
              <a:rPr b="1" cap="none" sz="1800" i="0" lang="en-US" strike="noStrike" u="none">
                <a:solidFill>
                  <a:schemeClr val="dk1"/>
                </a:solidFill>
                <a:latin typeface="Arial Rounded"/>
                <a:ea typeface="Arial Rounded"/>
                <a:cs typeface="Arial Rounded"/>
                <a:sym typeface="Arial Rounded"/>
              </a:rPr>
              <a:t>AND</a:t>
            </a:r>
            <a:r>
              <a:rPr b="1" cap="none" sz="1800" i="0" lang="en-US" strike="noStrike" u="none">
                <a:solidFill>
                  <a:schemeClr val="dk1"/>
                </a:solidFill>
                <a:latin typeface="Arial Rounded"/>
                <a:ea typeface="Arial Rounded"/>
                <a:cs typeface="Arial Rounded"/>
                <a:sym typeface="Arial Rounded"/>
              </a:rPr>
              <a:t> </a:t>
            </a:r>
            <a:r>
              <a:rPr b="1" cap="none" sz="1800" i="0" lang="en-US" strike="noStrike" u="none">
                <a:solidFill>
                  <a:schemeClr val="dk1"/>
                </a:solidFill>
                <a:latin typeface="Arial Rounded"/>
                <a:ea typeface="Arial Rounded"/>
                <a:cs typeface="Arial Rounded"/>
                <a:sym typeface="Arial Rounded"/>
              </a:rPr>
              <a:t>S</a:t>
            </a:r>
            <a:r>
              <a:rPr b="1" cap="none" sz="1800" i="0" lang="en-US" strike="noStrike" u="none">
                <a:solidFill>
                  <a:schemeClr val="dk1"/>
                </a:solidFill>
                <a:latin typeface="Arial Rounded"/>
                <a:ea typeface="Arial Rounded"/>
                <a:cs typeface="Arial Rounded"/>
                <a:sym typeface="Arial Rounded"/>
              </a:rPr>
              <a:t>C</a:t>
            </a:r>
            <a:r>
              <a:rPr b="1" cap="none" sz="1800" i="0" lang="en-US" strike="noStrike" u="none">
                <a:solidFill>
                  <a:schemeClr val="dk1"/>
                </a:solidFill>
                <a:latin typeface="Arial Rounded"/>
                <a:ea typeface="Arial Rounded"/>
                <a:cs typeface="Arial Rounded"/>
                <a:sym typeface="Arial Rounded"/>
              </a:rPr>
              <a:t>I</a:t>
            </a:r>
            <a:r>
              <a:rPr b="1" cap="none" sz="1800" i="0" lang="en-US" strike="noStrike" u="none">
                <a:solidFill>
                  <a:schemeClr val="dk1"/>
                </a:solidFill>
                <a:latin typeface="Arial Rounded"/>
                <a:ea typeface="Arial Rounded"/>
                <a:cs typeface="Arial Rounded"/>
                <a:sym typeface="Arial Rounded"/>
              </a:rPr>
              <a:t>ENCE</a:t>
            </a:r>
            <a:r>
              <a:rPr b="1" cap="none" sz="1800" i="0" lang="en-US" strike="noStrike" u="none">
                <a:solidFill>
                  <a:schemeClr val="dk1"/>
                </a:solidFill>
                <a:latin typeface="Arial Rounded"/>
                <a:ea typeface="Arial Rounded"/>
                <a:cs typeface="Arial Rounded"/>
                <a:sym typeface="Arial Rounded"/>
              </a:rPr>
              <a:t> </a:t>
            </a:r>
            <a:r>
              <a:rPr b="1" cap="none" sz="1800" i="0" lang="en-US" strike="noStrike" u="none">
                <a:solidFill>
                  <a:schemeClr val="dk1"/>
                </a:solidFill>
                <a:latin typeface="Arial Rounded"/>
                <a:ea typeface="Arial Rounded"/>
                <a:cs typeface="Arial Rounded"/>
                <a:sym typeface="Arial Rounded"/>
              </a:rPr>
              <a:t>C</a:t>
            </a:r>
            <a:r>
              <a:rPr b="1" cap="none" sz="1800" i="0" lang="en-US" strike="noStrike" u="none">
                <a:solidFill>
                  <a:schemeClr val="dk1"/>
                </a:solidFill>
                <a:latin typeface="Arial Rounded"/>
                <a:ea typeface="Arial Rounded"/>
                <a:cs typeface="Arial Rounded"/>
                <a:sym typeface="Arial Rounded"/>
              </a:rPr>
              <a:t>O</a:t>
            </a:r>
            <a:r>
              <a:rPr b="1" cap="none" sz="1800" i="0" lang="en-US" strike="noStrike" u="none">
                <a:solidFill>
                  <a:schemeClr val="dk1"/>
                </a:solidFill>
                <a:latin typeface="Arial Rounded"/>
                <a:ea typeface="Arial Rounded"/>
                <a:cs typeface="Arial Rounded"/>
                <a:sym typeface="Arial Rounded"/>
              </a:rPr>
              <a:t>L</a:t>
            </a:r>
            <a:r>
              <a:rPr b="1" cap="none" sz="1800" i="0" lang="en-US" strike="noStrike" u="none">
                <a:solidFill>
                  <a:schemeClr val="dk1"/>
                </a:solidFill>
                <a:latin typeface="Arial Rounded"/>
                <a:ea typeface="Arial Rounded"/>
                <a:cs typeface="Arial Rounded"/>
                <a:sym typeface="Arial Rounded"/>
              </a:rPr>
              <a:t>L</a:t>
            </a:r>
            <a:r>
              <a:rPr b="1" cap="none" sz="1800" i="0" lang="en-US" strike="noStrike" u="none">
                <a:solidFill>
                  <a:schemeClr val="dk1"/>
                </a:solidFill>
                <a:latin typeface="Arial Rounded"/>
                <a:ea typeface="Arial Rounded"/>
                <a:cs typeface="Arial Rounded"/>
                <a:sym typeface="Arial Rounded"/>
              </a:rPr>
              <a:t>EGE</a:t>
            </a:r>
            <a:endParaRPr b="1" cap="none" sz="1800" i="0" strike="noStrike" u="none">
              <a:solidFill>
                <a:schemeClr val="dk1"/>
              </a:solidFill>
              <a:latin typeface="Arial Rounded"/>
              <a:ea typeface="Arial Rounded"/>
              <a:cs typeface="Arial Rounded"/>
              <a:sym typeface="Arial Round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2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5"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6"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7" name="矩形"/>
          <p:cNvSpPr/>
          <p:nvPr/>
        </p:nvSpPr>
        <p:spPr>
          <a:xfrm rot="0">
            <a:off x="1219200" y="1371600"/>
            <a:ext cx="6019799" cy="40011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Perpetua Titling MT" pitchFamily="18" charset="0"/>
                <a:ea typeface="宋体" pitchFamily="0" charset="0"/>
                <a:cs typeface="Calibri" pitchFamily="0" charset="0"/>
              </a:rPr>
              <a:t>Data collection :                                                                                        </a:t>
            </a:r>
            <a:endParaRPr altLang="en-US" baseline="0" b="0" cap="none" sz="2000" i="0" kern="1200" lang="zh-CN" spc="0" strike="noStrike" u="none">
              <a:solidFill>
                <a:schemeClr val="tx1"/>
              </a:solidFill>
              <a:latin typeface="Perpetua Titling MT" pitchFamily="18" charset="0"/>
              <a:ea typeface="宋体" pitchFamily="0" charset="0"/>
              <a:cs typeface="Calibri" pitchFamily="0" charset="0"/>
            </a:endParaRPr>
          </a:p>
        </p:txBody>
      </p:sp>
      <p:sp>
        <p:nvSpPr>
          <p:cNvPr id="1048728" name="矩形"/>
          <p:cNvSpPr/>
          <p:nvPr/>
        </p:nvSpPr>
        <p:spPr>
          <a:xfrm rot="0">
            <a:off x="1751867" y="1771710"/>
            <a:ext cx="4429125" cy="13234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altLang="en-US" baseline="0" b="0" cap="none" sz="2000" i="0" kern="1200" lang="zh-CN" spc="0" strike="noStrike" u="none">
              <a:solidFill>
                <a:schemeClr val="tx1"/>
              </a:solidFill>
              <a:latin typeface="Calibri Light" pitchFamily="34" charset="0"/>
              <a:ea typeface="Calibri Light" pitchFamily="34" charset="0"/>
              <a:cs typeface="Calibri Light" pitchFamily="34" charset="0"/>
            </a:endParaRPr>
          </a:p>
        </p:txBody>
      </p:sp>
      <p:sp>
        <p:nvSpPr>
          <p:cNvPr id="1048729" name="矩形"/>
          <p:cNvSpPr/>
          <p:nvPr/>
        </p:nvSpPr>
        <p:spPr>
          <a:xfrm rot="0">
            <a:off x="1219200" y="3197164"/>
            <a:ext cx="2590799" cy="40010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Perpetua" pitchFamily="18" charset="0"/>
                <a:ea typeface="宋体" pitchFamily="0" charset="0"/>
                <a:cs typeface="Calibri" pitchFamily="0" charset="0"/>
              </a:rPr>
              <a:t> </a:t>
            </a:r>
            <a:r>
              <a:rPr altLang="zh-CN" baseline="0" b="0" cap="none" sz="2000" i="0" kern="1200" lang="en-US" spc="0" strike="noStrike" u="none">
                <a:solidFill>
                  <a:schemeClr val="tx1"/>
                </a:solidFill>
                <a:latin typeface="Perpetua Titling MT" pitchFamily="18" charset="0"/>
                <a:ea typeface="宋体" pitchFamily="0" charset="0"/>
                <a:cs typeface="Calibri" pitchFamily="0" charset="0"/>
              </a:rPr>
              <a:t>DATA CLEANING : </a:t>
            </a:r>
            <a:r>
              <a:rPr altLang="zh-CN" baseline="0" b="0" cap="none" sz="1800" i="0" kern="1200" lang="en-US" spc="0" strike="noStrike" u="none">
                <a:solidFill>
                  <a:schemeClr val="tx1"/>
                </a:solidFill>
                <a:latin typeface="Perpetua" pitchFamily="18" charset="0"/>
                <a:ea typeface="宋体" pitchFamily="0" charset="0"/>
                <a:cs typeface="Calibri" pitchFamily="0" charset="0"/>
              </a:rPr>
              <a:t> </a:t>
            </a:r>
            <a:endParaRPr altLang="en-US" baseline="0" b="0" cap="none" sz="1800" i="0" kern="1200" lang="zh-CN" spc="0" strike="noStrike" u="none">
              <a:solidFill>
                <a:schemeClr val="tx1"/>
              </a:solidFill>
              <a:latin typeface="Perpetua" pitchFamily="18" charset="0"/>
              <a:ea typeface="宋体" pitchFamily="0" charset="0"/>
              <a:cs typeface="Calibri" pitchFamily="0" charset="0"/>
            </a:endParaRPr>
          </a:p>
        </p:txBody>
      </p:sp>
      <p:sp>
        <p:nvSpPr>
          <p:cNvPr id="1048730" name="矩形"/>
          <p:cNvSpPr/>
          <p:nvPr/>
        </p:nvSpPr>
        <p:spPr>
          <a:xfrm rot="0">
            <a:off x="1751867" y="3699289"/>
            <a:ext cx="2438400" cy="70788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Light" pitchFamily="34" charset="0"/>
                <a:ea typeface="Calibri Light" pitchFamily="34" charset="0"/>
                <a:cs typeface="Calibri Light" pitchFamily="34" charset="0"/>
              </a:rPr>
              <a:t>1). Start date                     2). End date</a:t>
            </a:r>
            <a:endParaRPr altLang="en-US" baseline="0" b="0" cap="none" sz="2000" i="0" kern="1200" lang="zh-CN" spc="0" strike="noStrike" u="none">
              <a:solidFill>
                <a:schemeClr val="tx1"/>
              </a:solidFill>
              <a:latin typeface="Calibri Light" pitchFamily="34" charset="0"/>
              <a:ea typeface="Calibri Light" pitchFamily="34" charset="0"/>
              <a:cs typeface="Calibri Light" pitchFamily="34" charset="0"/>
            </a:endParaRPr>
          </a:p>
        </p:txBody>
      </p:sp>
      <p:sp>
        <p:nvSpPr>
          <p:cNvPr id="1048731" name="矩形"/>
          <p:cNvSpPr/>
          <p:nvPr/>
        </p:nvSpPr>
        <p:spPr>
          <a:xfrm rot="0">
            <a:off x="1222131" y="4509190"/>
            <a:ext cx="3505199" cy="40010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Perpetua Titling MT" pitchFamily="18" charset="0"/>
                <a:ea typeface="宋体" pitchFamily="0" charset="0"/>
                <a:cs typeface="Calibri" pitchFamily="0" charset="0"/>
              </a:rPr>
              <a:t>PERFORMANCE LEVEL : </a:t>
            </a:r>
            <a:endParaRPr altLang="en-US" baseline="0" b="0" cap="none" sz="2000" i="0" kern="1200" lang="zh-CN" spc="0" strike="noStrike" u="none">
              <a:solidFill>
                <a:schemeClr val="tx1"/>
              </a:solidFill>
              <a:latin typeface="Perpetua Titling MT" pitchFamily="18" charset="0"/>
              <a:ea typeface="宋体" pitchFamily="0" charset="0"/>
              <a:cs typeface="Calibri" pitchFamily="0" charset="0"/>
            </a:endParaRPr>
          </a:p>
        </p:txBody>
      </p:sp>
      <p:sp>
        <p:nvSpPr>
          <p:cNvPr id="1048732" name="矩形"/>
          <p:cNvSpPr/>
          <p:nvPr/>
        </p:nvSpPr>
        <p:spPr>
          <a:xfrm rot="0">
            <a:off x="1751867" y="4999902"/>
            <a:ext cx="2669931" cy="13234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alibri Light" pitchFamily="34" charset="0"/>
                <a:ea typeface="Calibri Light" pitchFamily="34" charset="0"/>
                <a:cs typeface="Calibri Light" pitchFamily="34" charset="0"/>
              </a:rPr>
              <a:t>1). Very high                        2). High                                   3). Medium                           4). Low </a:t>
            </a:r>
            <a:endParaRPr altLang="en-US" baseline="0" b="0" cap="none" sz="2000" i="0" kern="1200" lang="zh-CN" spc="0" strike="noStrike" u="none">
              <a:solidFill>
                <a:schemeClr val="tx1"/>
              </a:solidFill>
              <a:latin typeface="Calibri Light" pitchFamily="34" charset="0"/>
              <a:ea typeface="Calibri Light" pitchFamily="34" charset="0"/>
              <a:cs typeface="Calibri Light"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3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2" cstate="print"/>
          <a:stretch>
            <a:fillRect/>
          </a:stretch>
        </p:blipFill>
        <p:spPr>
          <a:xfrm rot="0">
            <a:off x="1666874" y="6467475"/>
            <a:ext cx="76200" cy="177799"/>
          </a:xfrm>
          <a:prstGeom prst="rect"/>
          <a:noFill/>
          <a:ln w="12700" cap="flat" cmpd="sng">
            <a:noFill/>
            <a:prstDash val="solid"/>
            <a:miter/>
          </a:ln>
        </p:spPr>
      </p:pic>
      <p:sp>
        <p:nvSpPr>
          <p:cNvPr id="1048738" name="文本框"/>
          <p:cNvSpPr>
            <a:spLocks noGrp="1"/>
          </p:cNvSpPr>
          <p:nvPr>
            <p:ph type="title"/>
          </p:nvPr>
        </p:nvSpPr>
        <p:spPr>
          <a:xfrm rot="0">
            <a:off x="755332" y="385444"/>
            <a:ext cx="2437130"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9"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43"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44" name="矩形"/>
          <p:cNvSpPr/>
          <p:nvPr/>
        </p:nvSpPr>
        <p:spPr>
          <a:xfrm rot="0">
            <a:off x="1066800" y="1600200"/>
            <a:ext cx="7467600" cy="2677656"/>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altLang="zh-CN" baseline="0" b="0" cap="none" sz="2800" i="0" kern="1200" lang="en-US" spc="0" strike="noStrike" u="none">
                <a:solidFill>
                  <a:schemeClr val="tx1"/>
                </a:solidFill>
                <a:latin typeface="Aptos Narrow" pitchFamily="34" charset="0"/>
                <a:ea typeface="宋体" pitchFamily="0" charset="0"/>
                <a:cs typeface="Calibri" pitchFamily="0" charset="0"/>
              </a:rPr>
              <a:t>organisation</a:t>
            </a:r>
            <a:r>
              <a:rPr altLang="zh-CN" baseline="0" b="0" cap="none" sz="2800" i="0" kern="1200" lang="en-US" spc="0" strike="noStrike" u="none">
                <a:solidFill>
                  <a:schemeClr val="tx1"/>
                </a:solidFill>
                <a:latin typeface="Aptos Narrow" pitchFamily="34" charset="0"/>
                <a:ea typeface="宋体" pitchFamily="0" charset="0"/>
                <a:cs typeface="Calibri" pitchFamily="0" charset="0"/>
              </a:rPr>
              <a:t> as a brief </a:t>
            </a:r>
            <a:r>
              <a:rPr altLang="zh-CN" baseline="0" b="0" cap="none" sz="1800" i="0" kern="1200" lang="en-US" spc="0" strike="noStrike" u="none">
                <a:solidFill>
                  <a:schemeClr val="tx1"/>
                </a:solidFill>
                <a:latin typeface="Calibri" pitchFamily="0" charset="0"/>
                <a:ea typeface="宋体" pitchFamily="0" charset="0"/>
                <a:cs typeface="Calibri" pitchFamily="0" charset="0"/>
              </a:rPr>
              <a:t>. </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4"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5"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6"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7"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8"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9"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0"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1"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2"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3"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4"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8"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9"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50" name="矩形"/>
          <p:cNvSpPr/>
          <p:nvPr/>
        </p:nvSpPr>
        <p:spPr>
          <a:xfrm rot="0">
            <a:off x="1217522" y="2123271"/>
            <a:ext cx="8593228"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4"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5"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6"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7"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8"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9"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60"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61"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62"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63"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4"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5"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6"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7"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8" name="文本框"/>
          <p:cNvSpPr>
            <a:spLocks noGrp="1"/>
          </p:cNvSpPr>
          <p:nvPr>
            <p:ph type="title"/>
          </p:nvPr>
        </p:nvSpPr>
        <p:spPr>
          <a:xfrm rot="0">
            <a:off x="739774" y="445387"/>
            <a:ext cx="2357120" cy="14611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9"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0" name="矩形"/>
          <p:cNvSpPr/>
          <p:nvPr/>
        </p:nvSpPr>
        <p:spPr>
          <a:xfrm rot="0">
            <a:off x="2509806" y="1041533"/>
            <a:ext cx="5029200" cy="4282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6"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7"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8" name="矩形"/>
          <p:cNvSpPr/>
          <p:nvPr/>
        </p:nvSpPr>
        <p:spPr>
          <a:xfrm rot="0">
            <a:off x="834071" y="1456285"/>
            <a:ext cx="7172325" cy="4892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altLang="en-US" baseline="0" b="0" cap="none" sz="3600" i="0" kern="1200" lang="zh-CN" spc="0" strike="noStrike" u="none">
              <a:solidFill>
                <a:schemeClr val="tx1"/>
              </a:solidFill>
              <a:latin typeface="Bell MT" pitchFamily="18"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8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4"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6" name="矩形"/>
          <p:cNvSpPr/>
          <p:nvPr/>
        </p:nvSpPr>
        <p:spPr>
          <a:xfrm rot="0">
            <a:off x="866775" y="1975544"/>
            <a:ext cx="8486775" cy="3863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altLang="zh-CN" baseline="0" b="0" cap="none" sz="2800" i="0" kern="1200" lang="en-US" spc="0" strike="noStrike" u="none">
                <a:solidFill>
                  <a:schemeClr val="tx1"/>
                </a:solidFill>
                <a:latin typeface="Bell MT" pitchFamily="18" charset="0"/>
                <a:ea typeface="宋体" pitchFamily="0" charset="0"/>
                <a:cs typeface="Calibri" pitchFamily="0" charset="0"/>
              </a:rPr>
              <a:t>emploi</a:t>
            </a:r>
            <a:r>
              <a:rPr altLang="zh-CN" baseline="0" b="0" cap="none" sz="2800" i="0" kern="1200" lang="en-US" spc="0" strike="noStrike" u="none">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altLang="en-US" baseline="0" b="0" cap="none" sz="2800" i="0" kern="1200" lang="zh-CN" spc="0" strike="noStrike" u="none">
              <a:solidFill>
                <a:schemeClr val="tx1"/>
              </a:solidFill>
              <a:latin typeface="Bell MT" pitchFamily="18"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9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2"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4" name="矩形"/>
          <p:cNvSpPr>
            <a:spLocks noChangeAspect="1"/>
          </p:cNvSpPr>
          <p:nvPr/>
        </p:nvSpPr>
        <p:spPr>
          <a:xfrm rot="0">
            <a:off x="5943599" y="3276600"/>
            <a:ext cx="304800" cy="304800"/>
          </a:xfrm>
          <a:prstGeom prst="rect"/>
          <a:noFill/>
          <a:ln w="12700" cap="flat" cmpd="sng">
            <a:noFill/>
            <a:prstDash val="solid"/>
            <a:miter/>
          </a:ln>
        </p:spPr>
      </p:sp>
      <p:pic>
        <p:nvPicPr>
          <p:cNvPr id="2097163" name="图片"/>
          <p:cNvPicPr>
            <a:picLocks noChangeAspect="1"/>
          </p:cNvPicPr>
          <p:nvPr/>
        </p:nvPicPr>
        <p:blipFill>
          <a:blip xmlns:r="http://schemas.openxmlformats.org/officeDocument/2006/relationships" r:embed="rId2" cstate="print"/>
          <a:stretch>
            <a:fillRect/>
          </a:stretch>
        </p:blipFill>
        <p:spPr>
          <a:xfrm rot="0">
            <a:off x="696521" y="1688040"/>
            <a:ext cx="8162925" cy="4079088"/>
          </a:xfrm>
          <a:prstGeom prst="rect"/>
          <a:noFill/>
          <a:ln w="12700" cap="flat" cmpd="sng">
            <a:noFill/>
            <a:prstDash val="solid"/>
            <a:miter/>
          </a:ln>
        </p:spPr>
      </p:pic>
      <p:sp>
        <p:nvSpPr>
          <p:cNvPr id="1048695" name="矩形"/>
          <p:cNvSpPr/>
          <p:nvPr/>
        </p:nvSpPr>
        <p:spPr>
          <a:xfrm rot="0">
            <a:off x="4495800" y="4731722"/>
            <a:ext cx="1295400"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Arial Rounded MT Bold" pitchFamily="34" charset="0"/>
                <a:ea typeface="宋体" pitchFamily="0" charset="0"/>
                <a:cs typeface="Calibri" pitchFamily="0" charset="0"/>
              </a:rPr>
              <a:t>Employer</a:t>
            </a:r>
            <a:endParaRPr altLang="en-US" baseline="0" b="0" cap="none" sz="1800" i="0" kern="1200" lang="zh-CN" spc="0" strike="noStrike" u="none">
              <a:solidFill>
                <a:schemeClr val="tx1"/>
              </a:solidFill>
              <a:latin typeface="Arial Rounded MT Bold" pitchFamily="34" charset="0"/>
              <a:ea typeface="宋体" pitchFamily="0" charset="0"/>
              <a:cs typeface="Calibri" pitchFamily="0" charset="0"/>
            </a:endParaRPr>
          </a:p>
        </p:txBody>
      </p:sp>
      <p:sp>
        <p:nvSpPr>
          <p:cNvPr id="1048696" name="矩形"/>
          <p:cNvSpPr/>
          <p:nvPr/>
        </p:nvSpPr>
        <p:spPr>
          <a:xfrm rot="0">
            <a:off x="6128237" y="4785946"/>
            <a:ext cx="1371600" cy="3295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600" i="0" kern="1200" lang="en-US" spc="0" strike="noStrike" u="none">
                <a:solidFill>
                  <a:schemeClr val="tx1"/>
                </a:solidFill>
                <a:latin typeface="Arial Rounded MT Bold" pitchFamily="34" charset="0"/>
                <a:ea typeface="宋体" pitchFamily="0" charset="0"/>
                <a:cs typeface="Calibri" pitchFamily="0" charset="0"/>
              </a:rPr>
              <a:t>Employee</a:t>
            </a:r>
            <a:endParaRPr altLang="en-US" baseline="0" b="0" cap="none" sz="1600" i="0" kern="1200" lang="zh-CN" spc="0" strike="noStrike" u="none">
              <a:solidFill>
                <a:schemeClr val="tx1"/>
              </a:solidFill>
              <a:latin typeface="Arial Rounded MT Bold" pitchFamily="34" charset="0"/>
              <a:ea typeface="宋体" pitchFamily="0" charset="0"/>
              <a:cs typeface="Calibri" pitchFamily="0" charset="0"/>
            </a:endParaRPr>
          </a:p>
        </p:txBody>
      </p:sp>
      <p:sp>
        <p:nvSpPr>
          <p:cNvPr id="1048697" name="矩形"/>
          <p:cNvSpPr/>
          <p:nvPr/>
        </p:nvSpPr>
        <p:spPr>
          <a:xfrm rot="0">
            <a:off x="7496175" y="4709746"/>
            <a:ext cx="2038350" cy="32956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600" i="0" kern="1200" lang="en-US" spc="0" strike="noStrike" u="none">
                <a:solidFill>
                  <a:schemeClr val="tx1"/>
                </a:solidFill>
                <a:latin typeface="Arial Rounded MT Bold" pitchFamily="34" charset="0"/>
                <a:ea typeface="宋体" pitchFamily="0" charset="0"/>
                <a:cs typeface="Calibri" pitchFamily="0" charset="0"/>
              </a:rPr>
              <a:t>Organisation</a:t>
            </a:r>
            <a:endParaRPr altLang="en-US" baseline="0" b="0" cap="none" sz="1600" i="0" kern="1200" lang="zh-CN" spc="0" strike="noStrike" u="none">
              <a:solidFill>
                <a:schemeClr val="tx1"/>
              </a:solidFill>
              <a:latin typeface="Arial Rounded MT Bold" pitchFamily="34" charset="0"/>
              <a:ea typeface="宋体"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762000" y="1981200"/>
            <a:ext cx="2695574" cy="3248025"/>
          </a:xfrm>
          <a:prstGeom prst="rect"/>
          <a:noFill/>
          <a:ln w="12700" cap="flat" cmpd="sng">
            <a:noFill/>
            <a:prstDash val="solid"/>
            <a:miter/>
          </a:ln>
        </p:spPr>
      </p:pic>
      <p:sp>
        <p:nvSpPr>
          <p:cNvPr id="104870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3" name="文本框"/>
          <p:cNvSpPr>
            <a:spLocks noGrp="1"/>
          </p:cNvSpPr>
          <p:nvPr>
            <p:ph type="title"/>
          </p:nvPr>
        </p:nvSpPr>
        <p:spPr>
          <a:xfrm rot="0">
            <a:off x="558165" y="857885"/>
            <a:ext cx="9763125" cy="5753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704"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5" name="矩形"/>
          <p:cNvSpPr/>
          <p:nvPr/>
        </p:nvSpPr>
        <p:spPr>
          <a:xfrm rot="0">
            <a:off x="3733800" y="2151727"/>
            <a:ext cx="6705599" cy="255454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altLang="zh-CN" baseline="0" b="0" cap="none" sz="3200" i="0" kern="1200" lang="en-US" spc="0" strike="noStrike" u="none">
                <a:solidFill>
                  <a:schemeClr val="tx1"/>
                </a:solidFill>
                <a:latin typeface="Cambria Math" pitchFamily="18" charset="0"/>
                <a:ea typeface="Cambria Math" pitchFamily="18" charset="0"/>
                <a:cs typeface="Calibri" pitchFamily="0" charset="0"/>
              </a:rPr>
              <a:t>Gragh</a:t>
            </a:r>
            <a:r>
              <a:rPr altLang="zh-CN" baseline="0" b="0" cap="none" sz="3200" i="0" kern="1200" lang="en-US" spc="0" strike="noStrike" u="none">
                <a:solidFill>
                  <a:schemeClr val="tx1"/>
                </a:solidFill>
                <a:latin typeface="Cambria Math" pitchFamily="18" charset="0"/>
                <a:ea typeface="Cambria Math" pitchFamily="18" charset="0"/>
                <a:cs typeface="Calibri" pitchFamily="0" charset="0"/>
              </a:rPr>
              <a:t> – Data Visualization</a:t>
            </a:r>
            <a:endParaRPr altLang="en-US" baseline="0" b="0" cap="none" sz="3200" i="0" kern="1200" lang="zh-CN" spc="0" strike="noStrike" u="none">
              <a:solidFill>
                <a:schemeClr val="tx1"/>
              </a:solidFill>
              <a:latin typeface="Cambria Math" pitchFamily="18" charset="0"/>
              <a:ea typeface="Cambria Math" pitchFamily="18"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9"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0" name="矩形"/>
          <p:cNvSpPr/>
          <p:nvPr/>
        </p:nvSpPr>
        <p:spPr>
          <a:xfrm rot="0">
            <a:off x="755332" y="1828800"/>
            <a:ext cx="10843846" cy="30469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Cambria Math" pitchFamily="18" charset="0"/>
                <a:ea typeface="Cambria Math" pitchFamily="18" charset="0"/>
                <a:cs typeface="Calibri" pitchFamily="0" charset="0"/>
              </a:rPr>
              <a:t>Employee dataset – Kaggle 26 Features                                     Employee ID - </a:t>
            </a:r>
            <a:r>
              <a:rPr altLang="zh-CN" baseline="0" b="0" cap="none" sz="2400" i="0" kern="1200" lang="en-US" spc="0" strike="noStrike" u="none">
                <a:solidFill>
                  <a:schemeClr val="tx1"/>
                </a:solidFill>
                <a:latin typeface="Cambria Math" pitchFamily="18" charset="0"/>
                <a:ea typeface="Cambria Math" pitchFamily="18" charset="0"/>
                <a:cs typeface="Calibri" pitchFamily="0" charset="0"/>
              </a:rPr>
              <a:t>DE5B5E0E981696191474813EBC226A7F</a:t>
            </a:r>
            <a:r>
              <a:rPr altLang="zh-CN" baseline="0" b="0" cap="none" sz="3200" i="0" kern="1200" lang="en-US" spc="0" strike="noStrike" u="none">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altLang="en-US" baseline="0" b="0" cap="none" sz="3200" i="0" kern="1200" lang="zh-CN" spc="0" strike="noStrike" u="none">
              <a:solidFill>
                <a:schemeClr val="tx1"/>
              </a:solidFill>
              <a:latin typeface="Cambria Math" pitchFamily="18" charset="0"/>
              <a:ea typeface="Cambria Math" pitchFamily="18"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4"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7" name="文本框"/>
          <p:cNvSpPr>
            <a:spLocks noGrp="1"/>
          </p:cNvSpPr>
          <p:nvPr>
            <p:ph type="title"/>
          </p:nvPr>
        </p:nvSpPr>
        <p:spPr>
          <a:xfrm rot="0">
            <a:off x="739774" y="654938"/>
            <a:ext cx="8480425" cy="670696"/>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9" name="矩形"/>
          <p:cNvSpPr/>
          <p:nvPr/>
        </p:nvSpPr>
        <p:spPr>
          <a:xfrm rot="0">
            <a:off x="2743200" y="2354703"/>
            <a:ext cx="8534019" cy="954106"/>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20" name="矩形"/>
          <p:cNvSpPr/>
          <p:nvPr/>
        </p:nvSpPr>
        <p:spPr>
          <a:xfrm rot="0">
            <a:off x="990600" y="1717928"/>
            <a:ext cx="9525000" cy="156965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Eras Medium ITC" pitchFamily="34" charset="0"/>
                <a:ea typeface="宋体" pitchFamily="0" charset="0"/>
                <a:cs typeface="Calibri" pitchFamily="0" charset="0"/>
              </a:rPr>
              <a:t>Performance level                                                         IFS(Z8-5,"VERY HIGH" 28 -4,"HIGH",28&gt;-3,"MED", TRUE, "LOW")</a:t>
            </a:r>
            <a:endParaRPr altLang="en-US" baseline="0" b="0" cap="none" sz="3200" i="0" kern="1200" lang="zh-CN" spc="0" strike="noStrike" u="none">
              <a:solidFill>
                <a:schemeClr val="tx1"/>
              </a:solidFill>
              <a:latin typeface="Eras Medium ITC" pitchFamily="34" charset="0"/>
              <a:ea typeface="宋体" pitchFamily="0" charset="0"/>
              <a:cs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22120RN86I</dc:creator>
  <dcterms:created xsi:type="dcterms:W3CDTF">2024-09-02T06:43:22Z</dcterms:created>
  <dcterms:modified xsi:type="dcterms:W3CDTF">2024-09-02T06:43:22Z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bdda970d1a714fa891d9ea78e46758c0</vt:lpwstr>
  </property>
</Properties>
</file>