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handoutMasterIdLst>
    <p:handoutMasterId r:id="rId42"/>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1" r:id="rId15"/>
    <p:sldId id="272" r:id="rId16"/>
    <p:sldId id="273" r:id="rId17"/>
    <p:sldId id="274" r:id="rId18"/>
    <p:sldId id="275" r:id="rId19"/>
    <p:sldId id="276" r:id="rId20"/>
    <p:sldId id="278" r:id="rId21"/>
    <p:sldId id="279" r:id="rId22"/>
    <p:sldId id="280" r:id="rId23"/>
    <p:sldId id="283" r:id="rId24"/>
    <p:sldId id="285" r:id="rId25"/>
    <p:sldId id="286" r:id="rId26"/>
    <p:sldId id="288" r:id="rId27"/>
    <p:sldId id="289" r:id="rId28"/>
    <p:sldId id="290" r:id="rId29"/>
    <p:sldId id="291" r:id="rId30"/>
    <p:sldId id="292" r:id="rId31"/>
    <p:sldId id="294" r:id="rId32"/>
    <p:sldId id="295" r:id="rId33"/>
    <p:sldId id="296" r:id="rId34"/>
    <p:sldId id="303" r:id="rId35"/>
    <p:sldId id="297" r:id="rId36"/>
    <p:sldId id="302" r:id="rId37"/>
    <p:sldId id="300" r:id="rId38"/>
    <p:sldId id="298" r:id="rId39"/>
    <p:sldId id="301" r:id="rId40"/>
  </p:sldIdLst>
  <p:sldSz cx="11663363" cy="8243888"/>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6" d="100"/>
          <a:sy n="76" d="100"/>
        </p:scale>
        <p:origin x="-816" y="-108"/>
      </p:cViewPr>
      <p:guideLst>
        <p:guide orient="horz" pos="2596"/>
        <p:guide pos="3673"/>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0DEF9686-796B-4925-B89B-A91F973771C9}"/>
              </a:ext>
            </a:extLst>
          </p:cNvPr>
          <p:cNvSpPr txBox="1">
            <a:spLocks noGrp="1"/>
          </p:cNvSpPr>
          <p:nvPr>
            <p:ph type="hdr" sz="quarter"/>
          </p:nvPr>
        </p:nvSpPr>
        <p:spPr>
          <a:xfrm>
            <a:off x="0" y="0"/>
            <a:ext cx="3280680" cy="534240"/>
          </a:xfrm>
          <a:prstGeom prst="rect">
            <a:avLst/>
          </a:prstGeom>
          <a:noFill/>
          <a:ln>
            <a:noFill/>
          </a:ln>
        </p:spPr>
        <p:txBody>
          <a:bodyPr wrap="none" lIns="90000" tIns="45000" rIns="90000" bIns="45000" anchorCtr="0" compatLnSpc="0">
            <a:noAutofit/>
          </a:bodyPr>
          <a:lstStyle/>
          <a:p>
            <a:pPr marL="0" marR="0" lvl="0" indent="0" hangingPunct="0">
              <a:lnSpc>
                <a:spcPct val="100000"/>
              </a:lnSpc>
              <a:spcBef>
                <a:spcPts val="0"/>
              </a:spcBef>
              <a:spcAft>
                <a:spcPts val="0"/>
              </a:spcAft>
              <a:buNone/>
              <a:tabLst/>
              <a:defRPr sz="1400"/>
            </a:pPr>
            <a:endParaRPr lang="en-IN" sz="1400" b="0" i="0" u="none" strike="noStrike" kern="1200" cap="none">
              <a:ln>
                <a:noFill/>
              </a:ln>
              <a:latin typeface="Liberation Sans" pitchFamily="18"/>
              <a:ea typeface="Segoe UI" pitchFamily="2"/>
              <a:cs typeface="Tahoma" pitchFamily="2"/>
            </a:endParaRPr>
          </a:p>
        </p:txBody>
      </p:sp>
      <p:sp>
        <p:nvSpPr>
          <p:cNvPr id="3" name="Date Placeholder 2">
            <a:extLst>
              <a:ext uri="{FF2B5EF4-FFF2-40B4-BE49-F238E27FC236}">
                <a16:creationId xmlns:a16="http://schemas.microsoft.com/office/drawing/2014/main" xmlns="" id="{F06BB0FC-5394-405D-B6D7-890CEFCF5178}"/>
              </a:ext>
            </a:extLst>
          </p:cNvPr>
          <p:cNvSpPr txBox="1">
            <a:spLocks noGrp="1"/>
          </p:cNvSpPr>
          <p:nvPr>
            <p:ph type="dt" sz="quarter" idx="1"/>
          </p:nvPr>
        </p:nvSpPr>
        <p:spPr>
          <a:xfrm>
            <a:off x="4278960" y="0"/>
            <a:ext cx="3280680" cy="534240"/>
          </a:xfrm>
          <a:prstGeom prst="rect">
            <a:avLst/>
          </a:prstGeom>
          <a:noFill/>
          <a:ln>
            <a:noFill/>
          </a:ln>
        </p:spPr>
        <p:txBody>
          <a:bodyPr wrap="none" lIns="90000" tIns="45000" rIns="90000" bIns="45000" anchorCtr="0" compatLnSpc="0">
            <a:noAutofit/>
          </a:bodyPr>
          <a:lstStyle/>
          <a:p>
            <a:pPr marL="0" marR="0" lvl="0" indent="0" algn="r" hangingPunct="0">
              <a:lnSpc>
                <a:spcPct val="100000"/>
              </a:lnSpc>
              <a:spcBef>
                <a:spcPts val="0"/>
              </a:spcBef>
              <a:spcAft>
                <a:spcPts val="0"/>
              </a:spcAft>
              <a:buNone/>
              <a:tabLst/>
              <a:defRPr sz="1400"/>
            </a:pPr>
            <a:endParaRPr lang="en-IN" sz="1400" b="0" i="0" u="none" strike="noStrike" kern="1200" cap="none">
              <a:ln>
                <a:noFill/>
              </a:ln>
              <a:latin typeface="Liberation Sans" pitchFamily="18"/>
              <a:ea typeface="Segoe UI" pitchFamily="2"/>
              <a:cs typeface="Tahoma" pitchFamily="2"/>
            </a:endParaRPr>
          </a:p>
        </p:txBody>
      </p:sp>
      <p:sp>
        <p:nvSpPr>
          <p:cNvPr id="4" name="Footer Placeholder 3">
            <a:extLst>
              <a:ext uri="{FF2B5EF4-FFF2-40B4-BE49-F238E27FC236}">
                <a16:creationId xmlns:a16="http://schemas.microsoft.com/office/drawing/2014/main" xmlns="" id="{6BF5F717-3291-40EB-A29C-2B06EAE1CCAC}"/>
              </a:ext>
            </a:extLst>
          </p:cNvPr>
          <p:cNvSpPr txBox="1">
            <a:spLocks noGrp="1"/>
          </p:cNvSpPr>
          <p:nvPr>
            <p:ph type="ftr" sz="quarter" idx="2"/>
          </p:nvPr>
        </p:nvSpPr>
        <p:spPr>
          <a:xfrm>
            <a:off x="0" y="10157400"/>
            <a:ext cx="3280680" cy="534240"/>
          </a:xfrm>
          <a:prstGeom prst="rect">
            <a:avLst/>
          </a:prstGeom>
          <a:noFill/>
          <a:ln>
            <a:noFill/>
          </a:ln>
        </p:spPr>
        <p:txBody>
          <a:bodyPr wrap="none" lIns="90000" tIns="45000" rIns="90000" bIns="45000" anchor="b" anchorCtr="0" compatLnSpc="0">
            <a:noAutofit/>
          </a:bodyPr>
          <a:lstStyle/>
          <a:p>
            <a:pPr marL="0" marR="0" lvl="0" indent="0" hangingPunct="0">
              <a:lnSpc>
                <a:spcPct val="100000"/>
              </a:lnSpc>
              <a:spcBef>
                <a:spcPts val="0"/>
              </a:spcBef>
              <a:spcAft>
                <a:spcPts val="0"/>
              </a:spcAft>
              <a:buNone/>
              <a:tabLst/>
              <a:defRPr sz="1400"/>
            </a:pPr>
            <a:endParaRPr lang="en-IN" sz="1400" b="0" i="0" u="none" strike="noStrike" kern="1200" cap="none">
              <a:ln>
                <a:noFill/>
              </a:ln>
              <a:latin typeface="Liberation Sans" pitchFamily="18"/>
              <a:ea typeface="Segoe UI" pitchFamily="2"/>
              <a:cs typeface="Tahoma" pitchFamily="2"/>
            </a:endParaRPr>
          </a:p>
        </p:txBody>
      </p:sp>
      <p:sp>
        <p:nvSpPr>
          <p:cNvPr id="5" name="Slide Number Placeholder 4">
            <a:extLst>
              <a:ext uri="{FF2B5EF4-FFF2-40B4-BE49-F238E27FC236}">
                <a16:creationId xmlns:a16="http://schemas.microsoft.com/office/drawing/2014/main" xmlns="" id="{5343E7B8-D6C2-4AC7-BDC6-6D5F39B11602}"/>
              </a:ext>
            </a:extLst>
          </p:cNvPr>
          <p:cNvSpPr txBox="1">
            <a:spLocks noGrp="1"/>
          </p:cNvSpPr>
          <p:nvPr>
            <p:ph type="sldNum" sz="quarter" idx="3"/>
          </p:nvPr>
        </p:nvSpPr>
        <p:spPr>
          <a:xfrm>
            <a:off x="4278960" y="10157400"/>
            <a:ext cx="3280680" cy="534240"/>
          </a:xfrm>
          <a:prstGeom prst="rect">
            <a:avLst/>
          </a:prstGeom>
          <a:noFill/>
          <a:ln>
            <a:noFill/>
          </a:ln>
        </p:spPr>
        <p:txBody>
          <a:bodyPr wrap="none" lIns="90000" tIns="45000" rIns="90000" bIns="45000" anchor="b" anchorCtr="0" compatLnSpc="0">
            <a:noAutofit/>
          </a:bodyPr>
          <a:lstStyle/>
          <a:p>
            <a:pPr marL="0" marR="0" lvl="0" indent="0" algn="r" hangingPunct="0">
              <a:lnSpc>
                <a:spcPct val="100000"/>
              </a:lnSpc>
              <a:spcBef>
                <a:spcPts val="0"/>
              </a:spcBef>
              <a:spcAft>
                <a:spcPts val="0"/>
              </a:spcAft>
              <a:buNone/>
              <a:tabLst/>
              <a:defRPr sz="1400"/>
            </a:pPr>
            <a:fld id="{9D1903AA-A6FE-472D-AE8B-140B2783B9BB}" type="slidenum">
              <a:t>‹#›</a:t>
            </a:fld>
            <a:endParaRPr lang="en-IN" sz="1400" b="0" i="0" u="none" strike="noStrike" kern="1200" cap="none">
              <a:ln>
                <a:noFill/>
              </a:ln>
              <a:latin typeface="Liberation Sans" pitchFamily="18"/>
              <a:ea typeface="Segoe UI" pitchFamily="2"/>
              <a:cs typeface="Tahoma" pitchFamily="2"/>
            </a:endParaRPr>
          </a:p>
        </p:txBody>
      </p:sp>
    </p:spTree>
    <p:extLst>
      <p:ext uri="{BB962C8B-B14F-4D97-AF65-F5344CB8AC3E}">
        <p14:creationId xmlns:p14="http://schemas.microsoft.com/office/powerpoint/2010/main" val="428681763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200E4207-4A58-40D1-9456-ECEEB9B40B08}"/>
              </a:ext>
            </a:extLst>
          </p:cNvPr>
          <p:cNvSpPr>
            <a:spLocks noGrp="1" noRot="1" noChangeAspect="1"/>
          </p:cNvSpPr>
          <p:nvPr>
            <p:ph type="sldImg" idx="2"/>
          </p:nvPr>
        </p:nvSpPr>
        <p:spPr>
          <a:xfrm>
            <a:off x="1107000" y="812520"/>
            <a:ext cx="5345280" cy="4008959"/>
          </a:xfrm>
          <a:prstGeom prst="rect">
            <a:avLst/>
          </a:prstGeom>
          <a:noFill/>
          <a:ln>
            <a:noFill/>
            <a:prstDash val="solid"/>
          </a:ln>
        </p:spPr>
      </p:sp>
      <p:sp>
        <p:nvSpPr>
          <p:cNvPr id="3" name="Notes Placeholder 2">
            <a:extLst>
              <a:ext uri="{FF2B5EF4-FFF2-40B4-BE49-F238E27FC236}">
                <a16:creationId xmlns:a16="http://schemas.microsoft.com/office/drawing/2014/main" xmlns="" id="{5E14F2E2-62B0-461E-8B74-FC8A9A1A16F9}"/>
              </a:ext>
            </a:extLst>
          </p:cNvPr>
          <p:cNvSpPr txBox="1">
            <a:spLocks noGrp="1"/>
          </p:cNvSpPr>
          <p:nvPr>
            <p:ph type="body" sz="quarter" idx="3"/>
          </p:nvPr>
        </p:nvSpPr>
        <p:spPr>
          <a:xfrm>
            <a:off x="756000" y="5078520"/>
            <a:ext cx="6047640" cy="4811040"/>
          </a:xfrm>
          <a:prstGeom prst="rect">
            <a:avLst/>
          </a:prstGeom>
          <a:noFill/>
          <a:ln>
            <a:noFill/>
          </a:ln>
        </p:spPr>
        <p:txBody>
          <a:bodyPr lIns="0" tIns="0" rIns="0" bIns="0"/>
          <a:lstStyle/>
          <a:p>
            <a:endParaRPr lang="en-IN"/>
          </a:p>
        </p:txBody>
      </p:sp>
      <p:sp>
        <p:nvSpPr>
          <p:cNvPr id="4" name="Header Placeholder 3">
            <a:extLst>
              <a:ext uri="{FF2B5EF4-FFF2-40B4-BE49-F238E27FC236}">
                <a16:creationId xmlns:a16="http://schemas.microsoft.com/office/drawing/2014/main" xmlns="" id="{E660CB82-643C-423B-9299-AC0464A00860}"/>
              </a:ext>
            </a:extLst>
          </p:cNvPr>
          <p:cNvSpPr txBox="1">
            <a:spLocks noGrp="1"/>
          </p:cNvSpPr>
          <p:nvPr>
            <p:ph type="hdr" sz="quarter"/>
          </p:nvPr>
        </p:nvSpPr>
        <p:spPr>
          <a:xfrm>
            <a:off x="0" y="0"/>
            <a:ext cx="3280680" cy="534240"/>
          </a:xfrm>
          <a:prstGeom prst="rect">
            <a:avLst/>
          </a:prstGeom>
          <a:noFill/>
          <a:ln>
            <a:noFill/>
          </a:ln>
        </p:spPr>
        <p:txBody>
          <a:bodyPr lIns="0" tIns="0" rIns="0" bIns="0" anchorCtr="0">
            <a:noAutofit/>
          </a:bodyPr>
          <a:lstStyle>
            <a:lvl1pPr lvl="0" hangingPunct="0">
              <a:buNone/>
              <a:tabLst/>
              <a:defRPr lang="en-IN" sz="1400" kern="1200">
                <a:latin typeface="Liberation Serif" pitchFamily="18"/>
                <a:ea typeface="Segoe UI" pitchFamily="2"/>
                <a:cs typeface="Tahoma" pitchFamily="2"/>
              </a:defRPr>
            </a:lvl1pPr>
          </a:lstStyle>
          <a:p>
            <a:pPr lvl="0"/>
            <a:endParaRPr lang="en-IN"/>
          </a:p>
        </p:txBody>
      </p:sp>
      <p:sp>
        <p:nvSpPr>
          <p:cNvPr id="5" name="Date Placeholder 4">
            <a:extLst>
              <a:ext uri="{FF2B5EF4-FFF2-40B4-BE49-F238E27FC236}">
                <a16:creationId xmlns:a16="http://schemas.microsoft.com/office/drawing/2014/main" xmlns="" id="{CDABA7D2-5776-4FC9-8CB3-C62587289BEC}"/>
              </a:ext>
            </a:extLst>
          </p:cNvPr>
          <p:cNvSpPr txBox="1">
            <a:spLocks noGrp="1"/>
          </p:cNvSpPr>
          <p:nvPr>
            <p:ph type="dt" idx="1"/>
          </p:nvPr>
        </p:nvSpPr>
        <p:spPr>
          <a:xfrm>
            <a:off x="4278960" y="0"/>
            <a:ext cx="3280680" cy="534240"/>
          </a:xfrm>
          <a:prstGeom prst="rect">
            <a:avLst/>
          </a:prstGeom>
          <a:noFill/>
          <a:ln>
            <a:noFill/>
          </a:ln>
        </p:spPr>
        <p:txBody>
          <a:bodyPr lIns="0" tIns="0" rIns="0" bIns="0" anchorCtr="0">
            <a:noAutofit/>
          </a:bodyPr>
          <a:lstStyle>
            <a:lvl1pPr lvl="0" algn="r" hangingPunct="0">
              <a:buNone/>
              <a:tabLst/>
              <a:defRPr lang="en-IN" sz="1400" kern="1200">
                <a:latin typeface="Liberation Serif" pitchFamily="18"/>
                <a:ea typeface="Segoe UI" pitchFamily="2"/>
                <a:cs typeface="Tahoma" pitchFamily="2"/>
              </a:defRPr>
            </a:lvl1pPr>
          </a:lstStyle>
          <a:p>
            <a:pPr lvl="0"/>
            <a:endParaRPr lang="en-IN"/>
          </a:p>
        </p:txBody>
      </p:sp>
      <p:sp>
        <p:nvSpPr>
          <p:cNvPr id="6" name="Footer Placeholder 5">
            <a:extLst>
              <a:ext uri="{FF2B5EF4-FFF2-40B4-BE49-F238E27FC236}">
                <a16:creationId xmlns:a16="http://schemas.microsoft.com/office/drawing/2014/main" xmlns="" id="{D9970E11-0F06-49EE-9776-EDB54CD8483E}"/>
              </a:ext>
            </a:extLst>
          </p:cNvPr>
          <p:cNvSpPr txBox="1">
            <a:spLocks noGrp="1"/>
          </p:cNvSpPr>
          <p:nvPr>
            <p:ph type="ftr" sz="quarter" idx="4"/>
          </p:nvPr>
        </p:nvSpPr>
        <p:spPr>
          <a:xfrm>
            <a:off x="0" y="10157400"/>
            <a:ext cx="3280680" cy="534240"/>
          </a:xfrm>
          <a:prstGeom prst="rect">
            <a:avLst/>
          </a:prstGeom>
          <a:noFill/>
          <a:ln>
            <a:noFill/>
          </a:ln>
        </p:spPr>
        <p:txBody>
          <a:bodyPr lIns="0" tIns="0" rIns="0" bIns="0" anchor="b" anchorCtr="0">
            <a:noAutofit/>
          </a:bodyPr>
          <a:lstStyle>
            <a:lvl1pPr lvl="0" hangingPunct="0">
              <a:buNone/>
              <a:tabLst/>
              <a:defRPr lang="en-IN" sz="1400" kern="1200">
                <a:latin typeface="Liberation Serif" pitchFamily="18"/>
                <a:ea typeface="Segoe UI" pitchFamily="2"/>
                <a:cs typeface="Tahoma" pitchFamily="2"/>
              </a:defRPr>
            </a:lvl1pPr>
          </a:lstStyle>
          <a:p>
            <a:pPr lvl="0"/>
            <a:endParaRPr lang="en-IN"/>
          </a:p>
        </p:txBody>
      </p:sp>
      <p:sp>
        <p:nvSpPr>
          <p:cNvPr id="7" name="Slide Number Placeholder 6">
            <a:extLst>
              <a:ext uri="{FF2B5EF4-FFF2-40B4-BE49-F238E27FC236}">
                <a16:creationId xmlns:a16="http://schemas.microsoft.com/office/drawing/2014/main" xmlns="" id="{F99EAEF0-0799-4A2F-8381-CF83842BC1DB}"/>
              </a:ext>
            </a:extLst>
          </p:cNvPr>
          <p:cNvSpPr txBox="1">
            <a:spLocks noGrp="1"/>
          </p:cNvSpPr>
          <p:nvPr>
            <p:ph type="sldNum" sz="quarter" idx="5"/>
          </p:nvPr>
        </p:nvSpPr>
        <p:spPr>
          <a:xfrm>
            <a:off x="4278960" y="10157400"/>
            <a:ext cx="3280680" cy="534240"/>
          </a:xfrm>
          <a:prstGeom prst="rect">
            <a:avLst/>
          </a:prstGeom>
          <a:noFill/>
          <a:ln>
            <a:noFill/>
          </a:ln>
        </p:spPr>
        <p:txBody>
          <a:bodyPr lIns="0" tIns="0" rIns="0" bIns="0" anchor="b" anchorCtr="0">
            <a:noAutofit/>
          </a:bodyPr>
          <a:lstStyle>
            <a:lvl1pPr lvl="0" algn="r" hangingPunct="0">
              <a:buNone/>
              <a:tabLst/>
              <a:defRPr lang="en-IN" sz="1400" kern="1200">
                <a:latin typeface="Liberation Serif" pitchFamily="18"/>
                <a:ea typeface="Segoe UI" pitchFamily="2"/>
                <a:cs typeface="Tahoma" pitchFamily="2"/>
              </a:defRPr>
            </a:lvl1pPr>
          </a:lstStyle>
          <a:p>
            <a:pPr lvl="0"/>
            <a:fld id="{F0A3DBBF-D36D-46C7-94D8-2A3BE6F3E2E4}" type="slidenum">
              <a:t>‹#›</a:t>
            </a:fld>
            <a:endParaRPr lang="en-IN"/>
          </a:p>
        </p:txBody>
      </p:sp>
    </p:spTree>
    <p:extLst>
      <p:ext uri="{BB962C8B-B14F-4D97-AF65-F5344CB8AC3E}">
        <p14:creationId xmlns:p14="http://schemas.microsoft.com/office/powerpoint/2010/main" val="1822641130"/>
      </p:ext>
    </p:extLst>
  </p:cSld>
  <p:clrMap bg1="lt1" tx1="dk1" bg2="lt2" tx2="dk2" accent1="accent1" accent2="accent2" accent3="accent3" accent4="accent4" accent5="accent5" accent6="accent6" hlink="hlink" folHlink="folHlink"/>
  <p:notesStyle>
    <a:lvl1pPr marL="216000" marR="0" indent="-216000" hangingPunct="0">
      <a:tabLst/>
      <a:defRPr lang="en-IN" sz="2000" b="0" i="0" u="none" strike="noStrike" kern="1200" cap="none">
        <a:ln>
          <a:noFill/>
        </a:ln>
        <a:highlight>
          <a:srgbClr val="FFFFFF"/>
        </a:highlight>
        <a:latin typeface="Liberation Sans" pitchFamily="18"/>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xmlns="" id="{09F47128-2777-4339-8BEA-2D1571A4C9B7}"/>
              </a:ext>
            </a:extLst>
          </p:cNvPr>
          <p:cNvSpPr txBox="1">
            <a:spLocks noGrp="1"/>
          </p:cNvSpPr>
          <p:nvPr>
            <p:ph type="sldNum" sz="quarter" idx="5"/>
          </p:nvPr>
        </p:nvSpPr>
        <p:spPr>
          <a:ln/>
        </p:spPr>
        <p:txBody>
          <a:bodyPr lIns="0" tIns="0" rIns="0" bIns="0" anchor="b" anchorCtr="0">
            <a:noAutofit/>
          </a:bodyPr>
          <a:lstStyle/>
          <a:p>
            <a:pPr lvl="0"/>
            <a:fld id="{88765C56-F306-4AF0-9C51-BFB983FD5A24}" type="slidenum">
              <a:t>1</a:t>
            </a:fld>
            <a:endParaRPr lang="en-IN"/>
          </a:p>
        </p:txBody>
      </p:sp>
      <p:sp>
        <p:nvSpPr>
          <p:cNvPr id="2" name="Slide Image Placeholder 1">
            <a:extLst>
              <a:ext uri="{FF2B5EF4-FFF2-40B4-BE49-F238E27FC236}">
                <a16:creationId xmlns:a16="http://schemas.microsoft.com/office/drawing/2014/main" xmlns="" id="{4873B774-F809-4261-93A7-B7F6202B3E5A}"/>
              </a:ext>
            </a:extLst>
          </p:cNvPr>
          <p:cNvSpPr>
            <a:spLocks noGrp="1" noRot="1" noChangeAspect="1" noResize="1"/>
          </p:cNvSpPr>
          <p:nvPr>
            <p:ph type="sldImg"/>
          </p:nvPr>
        </p:nvSpPr>
        <p:spPr>
          <a:xfrm>
            <a:off x="944563" y="812800"/>
            <a:ext cx="5668962" cy="4008438"/>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xmlns="" id="{4129E202-1DE6-4482-B6C4-25D83A7A44CF}"/>
              </a:ext>
            </a:extLst>
          </p:cNvPr>
          <p:cNvSpPr txBox="1">
            <a:spLocks noGrp="1"/>
          </p:cNvSpPr>
          <p:nvPr>
            <p:ph type="body" sz="quarter" idx="1"/>
          </p:nvPr>
        </p:nvSpPr>
        <p:spPr/>
        <p:txBody>
          <a:bodyPr>
            <a:spAutoFit/>
          </a:bodyPr>
          <a:lstStyle/>
          <a:p>
            <a:endParaRPr lang="en-I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xmlns="" id="{6064CD5C-93CD-4FD9-AAEA-FECD2CB300D0}"/>
              </a:ext>
            </a:extLst>
          </p:cNvPr>
          <p:cNvSpPr txBox="1">
            <a:spLocks noGrp="1"/>
          </p:cNvSpPr>
          <p:nvPr>
            <p:ph type="sldNum" sz="quarter" idx="5"/>
          </p:nvPr>
        </p:nvSpPr>
        <p:spPr>
          <a:ln/>
        </p:spPr>
        <p:txBody>
          <a:bodyPr lIns="0" tIns="0" rIns="0" bIns="0" anchor="b" anchorCtr="0">
            <a:noAutofit/>
          </a:bodyPr>
          <a:lstStyle/>
          <a:p>
            <a:pPr lvl="0"/>
            <a:fld id="{2DA5B61B-4483-4380-B074-2655118454D1}" type="slidenum">
              <a:t>10</a:t>
            </a:fld>
            <a:endParaRPr lang="en-IN"/>
          </a:p>
        </p:txBody>
      </p:sp>
      <p:sp>
        <p:nvSpPr>
          <p:cNvPr id="2" name="Slide Image Placeholder 1">
            <a:extLst>
              <a:ext uri="{FF2B5EF4-FFF2-40B4-BE49-F238E27FC236}">
                <a16:creationId xmlns:a16="http://schemas.microsoft.com/office/drawing/2014/main" xmlns="" id="{9F50136C-45CD-43A3-9E60-1F70C52374D4}"/>
              </a:ext>
            </a:extLst>
          </p:cNvPr>
          <p:cNvSpPr>
            <a:spLocks noGrp="1" noRot="1" noChangeAspect="1" noResize="1"/>
          </p:cNvSpPr>
          <p:nvPr>
            <p:ph type="sldImg"/>
          </p:nvPr>
        </p:nvSpPr>
        <p:spPr>
          <a:xfrm>
            <a:off x="944563" y="812800"/>
            <a:ext cx="5668962" cy="4008438"/>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xmlns="" id="{9AEF9E7D-60CA-4F33-8FD8-2E77539D7F32}"/>
              </a:ext>
            </a:extLst>
          </p:cNvPr>
          <p:cNvSpPr txBox="1">
            <a:spLocks noGrp="1"/>
          </p:cNvSpPr>
          <p:nvPr>
            <p:ph type="body" sz="quarter" idx="1"/>
          </p:nvPr>
        </p:nvSpPr>
        <p:spPr/>
        <p:txBody>
          <a:bodyPr>
            <a:spAutoFit/>
          </a:bodyPr>
          <a:lstStyle/>
          <a:p>
            <a:endParaRPr lang="en-I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xmlns="" id="{B8F54413-CFDF-4335-8493-4FEFDA7174E3}"/>
              </a:ext>
            </a:extLst>
          </p:cNvPr>
          <p:cNvSpPr txBox="1">
            <a:spLocks noGrp="1"/>
          </p:cNvSpPr>
          <p:nvPr>
            <p:ph type="sldNum" sz="quarter" idx="5"/>
          </p:nvPr>
        </p:nvSpPr>
        <p:spPr>
          <a:ln/>
        </p:spPr>
        <p:txBody>
          <a:bodyPr lIns="0" tIns="0" rIns="0" bIns="0" anchor="b" anchorCtr="0">
            <a:noAutofit/>
          </a:bodyPr>
          <a:lstStyle/>
          <a:p>
            <a:pPr lvl="0"/>
            <a:fld id="{AE8BA580-60B8-48FF-A13E-5E498C185E81}" type="slidenum">
              <a:t>11</a:t>
            </a:fld>
            <a:endParaRPr lang="en-IN"/>
          </a:p>
        </p:txBody>
      </p:sp>
      <p:sp>
        <p:nvSpPr>
          <p:cNvPr id="2" name="Slide Image Placeholder 1">
            <a:extLst>
              <a:ext uri="{FF2B5EF4-FFF2-40B4-BE49-F238E27FC236}">
                <a16:creationId xmlns:a16="http://schemas.microsoft.com/office/drawing/2014/main" xmlns="" id="{022D90D0-DD01-418D-A83A-834A04371E10}"/>
              </a:ext>
            </a:extLst>
          </p:cNvPr>
          <p:cNvSpPr>
            <a:spLocks noGrp="1" noRot="1" noChangeAspect="1" noResize="1"/>
          </p:cNvSpPr>
          <p:nvPr>
            <p:ph type="sldImg"/>
          </p:nvPr>
        </p:nvSpPr>
        <p:spPr>
          <a:xfrm>
            <a:off x="944563" y="812800"/>
            <a:ext cx="5668962" cy="4008438"/>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xmlns="" id="{F1958411-1224-4144-AA64-4ABF218A0668}"/>
              </a:ext>
            </a:extLst>
          </p:cNvPr>
          <p:cNvSpPr txBox="1">
            <a:spLocks noGrp="1"/>
          </p:cNvSpPr>
          <p:nvPr>
            <p:ph type="body" sz="quarter" idx="1"/>
          </p:nvPr>
        </p:nvSpPr>
        <p:spPr/>
        <p:txBody>
          <a:bodyPr>
            <a:spAutoFit/>
          </a:bodyPr>
          <a:lstStyle/>
          <a:p>
            <a:endParaRPr lang="en-I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xmlns="" id="{D8150BCA-3B3A-4562-9797-335FE67EB5A0}"/>
              </a:ext>
            </a:extLst>
          </p:cNvPr>
          <p:cNvSpPr txBox="1">
            <a:spLocks noGrp="1"/>
          </p:cNvSpPr>
          <p:nvPr>
            <p:ph type="sldNum" sz="quarter" idx="5"/>
          </p:nvPr>
        </p:nvSpPr>
        <p:spPr>
          <a:ln/>
        </p:spPr>
        <p:txBody>
          <a:bodyPr lIns="0" tIns="0" rIns="0" bIns="0" anchor="b" anchorCtr="0">
            <a:noAutofit/>
          </a:bodyPr>
          <a:lstStyle/>
          <a:p>
            <a:pPr lvl="0"/>
            <a:fld id="{3FCC4029-BCE7-4AF3-8E2B-67F16E9DF5AB}" type="slidenum">
              <a:t>12</a:t>
            </a:fld>
            <a:endParaRPr lang="en-IN"/>
          </a:p>
        </p:txBody>
      </p:sp>
      <p:sp>
        <p:nvSpPr>
          <p:cNvPr id="2" name="Slide Image Placeholder 1">
            <a:extLst>
              <a:ext uri="{FF2B5EF4-FFF2-40B4-BE49-F238E27FC236}">
                <a16:creationId xmlns:a16="http://schemas.microsoft.com/office/drawing/2014/main" xmlns="" id="{1C6AB6B8-7A65-4957-8636-5AADA67D2E74}"/>
              </a:ext>
            </a:extLst>
          </p:cNvPr>
          <p:cNvSpPr>
            <a:spLocks noGrp="1" noRot="1" noChangeAspect="1" noResize="1"/>
          </p:cNvSpPr>
          <p:nvPr>
            <p:ph type="sldImg"/>
          </p:nvPr>
        </p:nvSpPr>
        <p:spPr>
          <a:xfrm>
            <a:off x="944563" y="812800"/>
            <a:ext cx="5668962" cy="4008438"/>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xmlns="" id="{205DCD4E-CC82-402A-AF16-58FAE445004C}"/>
              </a:ext>
            </a:extLst>
          </p:cNvPr>
          <p:cNvSpPr txBox="1">
            <a:spLocks noGrp="1"/>
          </p:cNvSpPr>
          <p:nvPr>
            <p:ph type="body" sz="quarter" idx="1"/>
          </p:nvPr>
        </p:nvSpPr>
        <p:spPr/>
        <p:txBody>
          <a:bodyPr>
            <a:spAutoFit/>
          </a:bodyPr>
          <a:lstStyle/>
          <a:p>
            <a:endParaRPr lang="en-I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xmlns="" id="{DD5C2F5D-203D-497F-9BB7-830BAFAB802B}"/>
              </a:ext>
            </a:extLst>
          </p:cNvPr>
          <p:cNvSpPr txBox="1">
            <a:spLocks noGrp="1"/>
          </p:cNvSpPr>
          <p:nvPr>
            <p:ph type="sldNum" sz="quarter" idx="5"/>
          </p:nvPr>
        </p:nvSpPr>
        <p:spPr>
          <a:ln/>
        </p:spPr>
        <p:txBody>
          <a:bodyPr lIns="0" tIns="0" rIns="0" bIns="0" anchor="b" anchorCtr="0">
            <a:noAutofit/>
          </a:bodyPr>
          <a:lstStyle/>
          <a:p>
            <a:pPr lvl="0"/>
            <a:fld id="{6638ACD4-D445-4B8F-AFE5-16B94C4A07DD}" type="slidenum">
              <a:t>13</a:t>
            </a:fld>
            <a:endParaRPr lang="en-IN"/>
          </a:p>
        </p:txBody>
      </p:sp>
      <p:sp>
        <p:nvSpPr>
          <p:cNvPr id="2" name="Slide Image Placeholder 1">
            <a:extLst>
              <a:ext uri="{FF2B5EF4-FFF2-40B4-BE49-F238E27FC236}">
                <a16:creationId xmlns:a16="http://schemas.microsoft.com/office/drawing/2014/main" xmlns="" id="{637AE000-905B-4533-94CF-F264E457EF71}"/>
              </a:ext>
            </a:extLst>
          </p:cNvPr>
          <p:cNvSpPr>
            <a:spLocks noGrp="1" noRot="1" noChangeAspect="1" noResize="1"/>
          </p:cNvSpPr>
          <p:nvPr>
            <p:ph type="sldImg"/>
          </p:nvPr>
        </p:nvSpPr>
        <p:spPr>
          <a:xfrm>
            <a:off x="944563" y="812800"/>
            <a:ext cx="5668962" cy="4008438"/>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xmlns="" id="{1C2B5131-531F-41F9-B36B-E85D83454B92}"/>
              </a:ext>
            </a:extLst>
          </p:cNvPr>
          <p:cNvSpPr txBox="1">
            <a:spLocks noGrp="1"/>
          </p:cNvSpPr>
          <p:nvPr>
            <p:ph type="body" sz="quarter" idx="1"/>
          </p:nvPr>
        </p:nvSpPr>
        <p:spPr/>
        <p:txBody>
          <a:bodyPr>
            <a:spAutoFit/>
          </a:bodyPr>
          <a:lstStyle/>
          <a:p>
            <a:endParaRPr lang="en-I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xmlns="" id="{8264B9B3-7B25-4FE0-85CC-0573286E31ED}"/>
              </a:ext>
            </a:extLst>
          </p:cNvPr>
          <p:cNvSpPr txBox="1">
            <a:spLocks noGrp="1"/>
          </p:cNvSpPr>
          <p:nvPr>
            <p:ph type="sldNum" sz="quarter" idx="5"/>
          </p:nvPr>
        </p:nvSpPr>
        <p:spPr>
          <a:ln/>
        </p:spPr>
        <p:txBody>
          <a:bodyPr lIns="0" tIns="0" rIns="0" bIns="0" anchor="b" anchorCtr="0">
            <a:noAutofit/>
          </a:bodyPr>
          <a:lstStyle/>
          <a:p>
            <a:pPr lvl="0"/>
            <a:fld id="{8E040B7D-A94D-4802-B899-7600516D8450}" type="slidenum">
              <a:t>14</a:t>
            </a:fld>
            <a:endParaRPr lang="en-IN"/>
          </a:p>
        </p:txBody>
      </p:sp>
      <p:sp>
        <p:nvSpPr>
          <p:cNvPr id="2" name="Slide Image Placeholder 1">
            <a:extLst>
              <a:ext uri="{FF2B5EF4-FFF2-40B4-BE49-F238E27FC236}">
                <a16:creationId xmlns:a16="http://schemas.microsoft.com/office/drawing/2014/main" xmlns="" id="{833CD0BF-FC2F-4A8D-98CB-174538B3E528}"/>
              </a:ext>
            </a:extLst>
          </p:cNvPr>
          <p:cNvSpPr>
            <a:spLocks noGrp="1" noRot="1" noChangeAspect="1" noResize="1"/>
          </p:cNvSpPr>
          <p:nvPr>
            <p:ph type="sldImg"/>
          </p:nvPr>
        </p:nvSpPr>
        <p:spPr>
          <a:xfrm>
            <a:off x="944563" y="812800"/>
            <a:ext cx="5668962" cy="4008438"/>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xmlns="" id="{F329AA63-CB26-41B1-980B-BF2CCDD615D6}"/>
              </a:ext>
            </a:extLst>
          </p:cNvPr>
          <p:cNvSpPr txBox="1">
            <a:spLocks noGrp="1"/>
          </p:cNvSpPr>
          <p:nvPr>
            <p:ph type="body" sz="quarter" idx="1"/>
          </p:nvPr>
        </p:nvSpPr>
        <p:spPr/>
        <p:txBody>
          <a:bodyPr>
            <a:spAutoFit/>
          </a:bodyPr>
          <a:lstStyle/>
          <a:p>
            <a:endParaRPr lang="en-I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xmlns="" id="{1B65414F-9687-44D6-9CFD-4E30445C3399}"/>
              </a:ext>
            </a:extLst>
          </p:cNvPr>
          <p:cNvSpPr txBox="1">
            <a:spLocks noGrp="1"/>
          </p:cNvSpPr>
          <p:nvPr>
            <p:ph type="sldNum" sz="quarter" idx="5"/>
          </p:nvPr>
        </p:nvSpPr>
        <p:spPr>
          <a:ln/>
        </p:spPr>
        <p:txBody>
          <a:bodyPr lIns="0" tIns="0" rIns="0" bIns="0" anchor="b" anchorCtr="0">
            <a:noAutofit/>
          </a:bodyPr>
          <a:lstStyle/>
          <a:p>
            <a:pPr lvl="0"/>
            <a:fld id="{313F2D4E-F9BD-42B8-A769-516D955F74E6}" type="slidenum">
              <a:t>15</a:t>
            </a:fld>
            <a:endParaRPr lang="en-IN"/>
          </a:p>
        </p:txBody>
      </p:sp>
      <p:sp>
        <p:nvSpPr>
          <p:cNvPr id="2" name="Slide Image Placeholder 1">
            <a:extLst>
              <a:ext uri="{FF2B5EF4-FFF2-40B4-BE49-F238E27FC236}">
                <a16:creationId xmlns:a16="http://schemas.microsoft.com/office/drawing/2014/main" xmlns="" id="{6840D475-5D15-4BE4-A586-7D404122BBFA}"/>
              </a:ext>
            </a:extLst>
          </p:cNvPr>
          <p:cNvSpPr>
            <a:spLocks noGrp="1" noRot="1" noChangeAspect="1" noResize="1"/>
          </p:cNvSpPr>
          <p:nvPr>
            <p:ph type="sldImg"/>
          </p:nvPr>
        </p:nvSpPr>
        <p:spPr>
          <a:xfrm>
            <a:off x="944563" y="812800"/>
            <a:ext cx="5668962" cy="4008438"/>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xmlns="" id="{C7C5CDE9-64BF-4143-AD47-D637EFE5D33C}"/>
              </a:ext>
            </a:extLst>
          </p:cNvPr>
          <p:cNvSpPr txBox="1">
            <a:spLocks noGrp="1"/>
          </p:cNvSpPr>
          <p:nvPr>
            <p:ph type="body" sz="quarter" idx="1"/>
          </p:nvPr>
        </p:nvSpPr>
        <p:spPr/>
        <p:txBody>
          <a:bodyPr>
            <a:spAutoFit/>
          </a:bodyPr>
          <a:lstStyle/>
          <a:p>
            <a:endParaRPr lang="en-I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xmlns="" id="{78E7B17A-A418-4ABC-B54C-04E4ACC47B11}"/>
              </a:ext>
            </a:extLst>
          </p:cNvPr>
          <p:cNvSpPr txBox="1">
            <a:spLocks noGrp="1"/>
          </p:cNvSpPr>
          <p:nvPr>
            <p:ph type="sldNum" sz="quarter" idx="5"/>
          </p:nvPr>
        </p:nvSpPr>
        <p:spPr>
          <a:ln/>
        </p:spPr>
        <p:txBody>
          <a:bodyPr lIns="0" tIns="0" rIns="0" bIns="0" anchor="b" anchorCtr="0">
            <a:noAutofit/>
          </a:bodyPr>
          <a:lstStyle/>
          <a:p>
            <a:pPr lvl="0"/>
            <a:fld id="{8C97D27D-0513-41CB-9E51-7C0101C5BD4B}" type="slidenum">
              <a:t>16</a:t>
            </a:fld>
            <a:endParaRPr lang="en-IN"/>
          </a:p>
        </p:txBody>
      </p:sp>
      <p:sp>
        <p:nvSpPr>
          <p:cNvPr id="2" name="Slide Image Placeholder 1">
            <a:extLst>
              <a:ext uri="{FF2B5EF4-FFF2-40B4-BE49-F238E27FC236}">
                <a16:creationId xmlns:a16="http://schemas.microsoft.com/office/drawing/2014/main" xmlns="" id="{10293E3F-1C08-43B1-B9C3-887BF8A0A42F}"/>
              </a:ext>
            </a:extLst>
          </p:cNvPr>
          <p:cNvSpPr>
            <a:spLocks noGrp="1" noRot="1" noChangeAspect="1" noResize="1"/>
          </p:cNvSpPr>
          <p:nvPr>
            <p:ph type="sldImg"/>
          </p:nvPr>
        </p:nvSpPr>
        <p:spPr>
          <a:xfrm>
            <a:off x="944563" y="812800"/>
            <a:ext cx="5668962" cy="4008438"/>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xmlns="" id="{671A51A6-2F42-42DE-AC89-40F728029171}"/>
              </a:ext>
            </a:extLst>
          </p:cNvPr>
          <p:cNvSpPr txBox="1">
            <a:spLocks noGrp="1"/>
          </p:cNvSpPr>
          <p:nvPr>
            <p:ph type="body" sz="quarter" idx="1"/>
          </p:nvPr>
        </p:nvSpPr>
        <p:spPr/>
        <p:txBody>
          <a:bodyPr>
            <a:spAutoFit/>
          </a:bodyPr>
          <a:lstStyle/>
          <a:p>
            <a:endParaRPr lang="en-I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xmlns="" id="{4387747B-6D96-40DA-822D-FBD86A7BE932}"/>
              </a:ext>
            </a:extLst>
          </p:cNvPr>
          <p:cNvSpPr txBox="1">
            <a:spLocks noGrp="1"/>
          </p:cNvSpPr>
          <p:nvPr>
            <p:ph type="sldNum" sz="quarter" idx="5"/>
          </p:nvPr>
        </p:nvSpPr>
        <p:spPr>
          <a:ln/>
        </p:spPr>
        <p:txBody>
          <a:bodyPr lIns="0" tIns="0" rIns="0" bIns="0" anchor="b" anchorCtr="0">
            <a:noAutofit/>
          </a:bodyPr>
          <a:lstStyle/>
          <a:p>
            <a:pPr lvl="0"/>
            <a:fld id="{0C14E199-9466-498E-925B-AF40816592FD}" type="slidenum">
              <a:t>17</a:t>
            </a:fld>
            <a:endParaRPr lang="en-IN"/>
          </a:p>
        </p:txBody>
      </p:sp>
      <p:sp>
        <p:nvSpPr>
          <p:cNvPr id="2" name="Slide Image Placeholder 1">
            <a:extLst>
              <a:ext uri="{FF2B5EF4-FFF2-40B4-BE49-F238E27FC236}">
                <a16:creationId xmlns:a16="http://schemas.microsoft.com/office/drawing/2014/main" xmlns="" id="{E6C81F5F-521A-41F9-B730-1EF1CC11A382}"/>
              </a:ext>
            </a:extLst>
          </p:cNvPr>
          <p:cNvSpPr>
            <a:spLocks noGrp="1" noRot="1" noChangeAspect="1" noResize="1"/>
          </p:cNvSpPr>
          <p:nvPr>
            <p:ph type="sldImg"/>
          </p:nvPr>
        </p:nvSpPr>
        <p:spPr>
          <a:xfrm>
            <a:off x="944563" y="812800"/>
            <a:ext cx="5668962" cy="4008438"/>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xmlns="" id="{522B7727-11AE-4DC5-A331-0AE9F5306C99}"/>
              </a:ext>
            </a:extLst>
          </p:cNvPr>
          <p:cNvSpPr txBox="1">
            <a:spLocks noGrp="1"/>
          </p:cNvSpPr>
          <p:nvPr>
            <p:ph type="body" sz="quarter" idx="1"/>
          </p:nvPr>
        </p:nvSpPr>
        <p:spPr/>
        <p:txBody>
          <a:bodyPr>
            <a:spAutoFit/>
          </a:bodyPr>
          <a:lstStyle/>
          <a:p>
            <a:endParaRPr lang="en-I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xmlns="" id="{BBDDDCC6-1E87-42A9-B526-4A45FE409762}"/>
              </a:ext>
            </a:extLst>
          </p:cNvPr>
          <p:cNvSpPr txBox="1">
            <a:spLocks noGrp="1"/>
          </p:cNvSpPr>
          <p:nvPr>
            <p:ph type="sldNum" sz="quarter" idx="5"/>
          </p:nvPr>
        </p:nvSpPr>
        <p:spPr>
          <a:ln/>
        </p:spPr>
        <p:txBody>
          <a:bodyPr lIns="0" tIns="0" rIns="0" bIns="0" anchor="b" anchorCtr="0">
            <a:noAutofit/>
          </a:bodyPr>
          <a:lstStyle/>
          <a:p>
            <a:pPr lvl="0"/>
            <a:fld id="{71A053B7-7BBC-4049-A124-FD89AB329AC4}" type="slidenum">
              <a:t>18</a:t>
            </a:fld>
            <a:endParaRPr lang="en-IN"/>
          </a:p>
        </p:txBody>
      </p:sp>
      <p:sp>
        <p:nvSpPr>
          <p:cNvPr id="2" name="Slide Image Placeholder 1">
            <a:extLst>
              <a:ext uri="{FF2B5EF4-FFF2-40B4-BE49-F238E27FC236}">
                <a16:creationId xmlns:a16="http://schemas.microsoft.com/office/drawing/2014/main" xmlns="" id="{1D54C292-8442-4778-ADBE-F77824786C07}"/>
              </a:ext>
            </a:extLst>
          </p:cNvPr>
          <p:cNvSpPr>
            <a:spLocks noGrp="1" noRot="1" noChangeAspect="1" noResize="1"/>
          </p:cNvSpPr>
          <p:nvPr>
            <p:ph type="sldImg"/>
          </p:nvPr>
        </p:nvSpPr>
        <p:spPr>
          <a:xfrm>
            <a:off x="944563" y="812800"/>
            <a:ext cx="5668962" cy="4008438"/>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xmlns="" id="{A09F613E-CBBC-4AEE-B96E-05A7612F563E}"/>
              </a:ext>
            </a:extLst>
          </p:cNvPr>
          <p:cNvSpPr txBox="1">
            <a:spLocks noGrp="1"/>
          </p:cNvSpPr>
          <p:nvPr>
            <p:ph type="body" sz="quarter" idx="1"/>
          </p:nvPr>
        </p:nvSpPr>
        <p:spPr/>
        <p:txBody>
          <a:bodyPr>
            <a:spAutoFit/>
          </a:bodyPr>
          <a:lstStyle/>
          <a:p>
            <a:endParaRPr lang="en-I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xmlns="" id="{BD4329BD-BB6C-4E59-B0C6-2D686B5E4888}"/>
              </a:ext>
            </a:extLst>
          </p:cNvPr>
          <p:cNvSpPr txBox="1">
            <a:spLocks noGrp="1"/>
          </p:cNvSpPr>
          <p:nvPr>
            <p:ph type="sldNum" sz="quarter" idx="5"/>
          </p:nvPr>
        </p:nvSpPr>
        <p:spPr>
          <a:ln/>
        </p:spPr>
        <p:txBody>
          <a:bodyPr lIns="0" tIns="0" rIns="0" bIns="0" anchor="b" anchorCtr="0">
            <a:noAutofit/>
          </a:bodyPr>
          <a:lstStyle/>
          <a:p>
            <a:pPr lvl="0"/>
            <a:fld id="{F5718508-F723-4578-B373-5CEC1D75880A}" type="slidenum">
              <a:t>19</a:t>
            </a:fld>
            <a:endParaRPr lang="en-IN"/>
          </a:p>
        </p:txBody>
      </p:sp>
      <p:sp>
        <p:nvSpPr>
          <p:cNvPr id="2" name="Slide Image Placeholder 1">
            <a:extLst>
              <a:ext uri="{FF2B5EF4-FFF2-40B4-BE49-F238E27FC236}">
                <a16:creationId xmlns:a16="http://schemas.microsoft.com/office/drawing/2014/main" xmlns="" id="{0467C649-6AE1-4AA7-B63E-E0E3DF322A1C}"/>
              </a:ext>
            </a:extLst>
          </p:cNvPr>
          <p:cNvSpPr>
            <a:spLocks noGrp="1" noRot="1" noChangeAspect="1" noResize="1"/>
          </p:cNvSpPr>
          <p:nvPr>
            <p:ph type="sldImg"/>
          </p:nvPr>
        </p:nvSpPr>
        <p:spPr>
          <a:xfrm>
            <a:off x="944563" y="812800"/>
            <a:ext cx="5668962" cy="4008438"/>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xmlns="" id="{C2FD1283-B411-407B-9381-9E15DA3881EB}"/>
              </a:ext>
            </a:extLst>
          </p:cNvPr>
          <p:cNvSpPr txBox="1">
            <a:spLocks noGrp="1"/>
          </p:cNvSpPr>
          <p:nvPr>
            <p:ph type="body" sz="quarter" idx="1"/>
          </p:nvPr>
        </p:nvSpPr>
        <p:spPr/>
        <p:txBody>
          <a:bodyPr>
            <a:spAutoFit/>
          </a:bodyPr>
          <a:lstStyle/>
          <a:p>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xmlns="" id="{1AA71F40-7781-443E-871B-6D37E71EC8E2}"/>
              </a:ext>
            </a:extLst>
          </p:cNvPr>
          <p:cNvSpPr txBox="1">
            <a:spLocks noGrp="1"/>
          </p:cNvSpPr>
          <p:nvPr>
            <p:ph type="sldNum" sz="quarter" idx="5"/>
          </p:nvPr>
        </p:nvSpPr>
        <p:spPr>
          <a:ln/>
        </p:spPr>
        <p:txBody>
          <a:bodyPr lIns="0" tIns="0" rIns="0" bIns="0" anchor="b" anchorCtr="0">
            <a:noAutofit/>
          </a:bodyPr>
          <a:lstStyle/>
          <a:p>
            <a:pPr lvl="0"/>
            <a:fld id="{C19BD722-88CA-4D8A-A4FE-A8E5781C611B}" type="slidenum">
              <a:t>2</a:t>
            </a:fld>
            <a:endParaRPr lang="en-IN"/>
          </a:p>
        </p:txBody>
      </p:sp>
      <p:sp>
        <p:nvSpPr>
          <p:cNvPr id="2" name="Slide Image Placeholder 1">
            <a:extLst>
              <a:ext uri="{FF2B5EF4-FFF2-40B4-BE49-F238E27FC236}">
                <a16:creationId xmlns:a16="http://schemas.microsoft.com/office/drawing/2014/main" xmlns="" id="{23E93024-2252-4758-8DD1-55B22DB68A37}"/>
              </a:ext>
            </a:extLst>
          </p:cNvPr>
          <p:cNvSpPr>
            <a:spLocks noGrp="1" noRot="1" noChangeAspect="1" noResize="1"/>
          </p:cNvSpPr>
          <p:nvPr>
            <p:ph type="sldImg"/>
          </p:nvPr>
        </p:nvSpPr>
        <p:spPr>
          <a:xfrm>
            <a:off x="944563" y="812800"/>
            <a:ext cx="5668962" cy="4008438"/>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xmlns="" id="{5AE884EF-D015-457B-9440-7EF59B1749A4}"/>
              </a:ext>
            </a:extLst>
          </p:cNvPr>
          <p:cNvSpPr txBox="1">
            <a:spLocks noGrp="1"/>
          </p:cNvSpPr>
          <p:nvPr>
            <p:ph type="body" sz="quarter" idx="1"/>
          </p:nvPr>
        </p:nvSpPr>
        <p:spPr/>
        <p:txBody>
          <a:bodyPr>
            <a:spAutoFit/>
          </a:bodyPr>
          <a:lstStyle/>
          <a:p>
            <a:endParaRPr lang="en-I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xmlns="" id="{DB7B86C8-7196-4643-BEDD-D0636BE82B73}"/>
              </a:ext>
            </a:extLst>
          </p:cNvPr>
          <p:cNvSpPr txBox="1">
            <a:spLocks noGrp="1"/>
          </p:cNvSpPr>
          <p:nvPr>
            <p:ph type="sldNum" sz="quarter" idx="5"/>
          </p:nvPr>
        </p:nvSpPr>
        <p:spPr>
          <a:ln/>
        </p:spPr>
        <p:txBody>
          <a:bodyPr lIns="0" tIns="0" rIns="0" bIns="0" anchor="b" anchorCtr="0">
            <a:noAutofit/>
          </a:bodyPr>
          <a:lstStyle/>
          <a:p>
            <a:pPr lvl="0"/>
            <a:fld id="{AE1432DC-B6FB-460D-959F-ED86BD5B65B1}" type="slidenum">
              <a:t>20</a:t>
            </a:fld>
            <a:endParaRPr lang="en-IN"/>
          </a:p>
        </p:txBody>
      </p:sp>
      <p:sp>
        <p:nvSpPr>
          <p:cNvPr id="2" name="Slide Image Placeholder 1">
            <a:extLst>
              <a:ext uri="{FF2B5EF4-FFF2-40B4-BE49-F238E27FC236}">
                <a16:creationId xmlns:a16="http://schemas.microsoft.com/office/drawing/2014/main" xmlns="" id="{2DD6F85A-B2A9-4C86-AB54-06D8B192334B}"/>
              </a:ext>
            </a:extLst>
          </p:cNvPr>
          <p:cNvSpPr>
            <a:spLocks noGrp="1" noRot="1" noChangeAspect="1" noResize="1"/>
          </p:cNvSpPr>
          <p:nvPr>
            <p:ph type="sldImg"/>
          </p:nvPr>
        </p:nvSpPr>
        <p:spPr>
          <a:xfrm>
            <a:off x="944563" y="812800"/>
            <a:ext cx="5668962" cy="4008438"/>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xmlns="" id="{A9FEFA5D-56C3-4C78-BAC6-3CC8501FD894}"/>
              </a:ext>
            </a:extLst>
          </p:cNvPr>
          <p:cNvSpPr txBox="1">
            <a:spLocks noGrp="1"/>
          </p:cNvSpPr>
          <p:nvPr>
            <p:ph type="body" sz="quarter" idx="1"/>
          </p:nvPr>
        </p:nvSpPr>
        <p:spPr/>
        <p:txBody>
          <a:bodyPr>
            <a:spAutoFit/>
          </a:bodyPr>
          <a:lstStyle/>
          <a:p>
            <a:endParaRPr lang="en-I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xmlns="" id="{61725ED6-35A1-4795-A0C5-3C5F0A7281E3}"/>
              </a:ext>
            </a:extLst>
          </p:cNvPr>
          <p:cNvSpPr txBox="1">
            <a:spLocks noGrp="1"/>
          </p:cNvSpPr>
          <p:nvPr>
            <p:ph type="sldNum" sz="quarter" idx="5"/>
          </p:nvPr>
        </p:nvSpPr>
        <p:spPr>
          <a:ln/>
        </p:spPr>
        <p:txBody>
          <a:bodyPr lIns="0" tIns="0" rIns="0" bIns="0" anchor="b" anchorCtr="0">
            <a:noAutofit/>
          </a:bodyPr>
          <a:lstStyle/>
          <a:p>
            <a:pPr lvl="0"/>
            <a:fld id="{80DCAE0C-BCEE-4E1D-A88D-A63341EAA0D1}" type="slidenum">
              <a:t>21</a:t>
            </a:fld>
            <a:endParaRPr lang="en-IN"/>
          </a:p>
        </p:txBody>
      </p:sp>
      <p:sp>
        <p:nvSpPr>
          <p:cNvPr id="2" name="Slide Image Placeholder 1">
            <a:extLst>
              <a:ext uri="{FF2B5EF4-FFF2-40B4-BE49-F238E27FC236}">
                <a16:creationId xmlns:a16="http://schemas.microsoft.com/office/drawing/2014/main" xmlns="" id="{D2447C56-7A80-4895-85B9-2AA9A73C691E}"/>
              </a:ext>
            </a:extLst>
          </p:cNvPr>
          <p:cNvSpPr>
            <a:spLocks noGrp="1" noRot="1" noChangeAspect="1" noResize="1"/>
          </p:cNvSpPr>
          <p:nvPr>
            <p:ph type="sldImg"/>
          </p:nvPr>
        </p:nvSpPr>
        <p:spPr>
          <a:xfrm>
            <a:off x="944563" y="812800"/>
            <a:ext cx="5668962" cy="4008438"/>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xmlns="" id="{97BF5CCA-31F3-4398-904B-A81E94A963DA}"/>
              </a:ext>
            </a:extLst>
          </p:cNvPr>
          <p:cNvSpPr txBox="1">
            <a:spLocks noGrp="1"/>
          </p:cNvSpPr>
          <p:nvPr>
            <p:ph type="body" sz="quarter" idx="1"/>
          </p:nvPr>
        </p:nvSpPr>
        <p:spPr/>
        <p:txBody>
          <a:bodyPr>
            <a:spAutoFit/>
          </a:bodyPr>
          <a:lstStyle/>
          <a:p>
            <a:endParaRPr lang="en-I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xmlns="" id="{AEDACBE0-0950-437D-8939-45AA4D937B94}"/>
              </a:ext>
            </a:extLst>
          </p:cNvPr>
          <p:cNvSpPr txBox="1">
            <a:spLocks noGrp="1"/>
          </p:cNvSpPr>
          <p:nvPr>
            <p:ph type="sldNum" sz="quarter" idx="5"/>
          </p:nvPr>
        </p:nvSpPr>
        <p:spPr>
          <a:ln/>
        </p:spPr>
        <p:txBody>
          <a:bodyPr lIns="0" tIns="0" rIns="0" bIns="0" anchor="b" anchorCtr="0">
            <a:noAutofit/>
          </a:bodyPr>
          <a:lstStyle/>
          <a:p>
            <a:pPr lvl="0"/>
            <a:fld id="{A34256DB-EE06-4B02-87D1-09B22A8F65FA}" type="slidenum">
              <a:t>22</a:t>
            </a:fld>
            <a:endParaRPr lang="en-IN"/>
          </a:p>
        </p:txBody>
      </p:sp>
      <p:sp>
        <p:nvSpPr>
          <p:cNvPr id="2" name="Slide Image Placeholder 1">
            <a:extLst>
              <a:ext uri="{FF2B5EF4-FFF2-40B4-BE49-F238E27FC236}">
                <a16:creationId xmlns:a16="http://schemas.microsoft.com/office/drawing/2014/main" xmlns="" id="{07F6BEEF-4C32-4F86-8C33-6741479207E4}"/>
              </a:ext>
            </a:extLst>
          </p:cNvPr>
          <p:cNvSpPr>
            <a:spLocks noGrp="1" noRot="1" noChangeAspect="1" noResize="1"/>
          </p:cNvSpPr>
          <p:nvPr>
            <p:ph type="sldImg"/>
          </p:nvPr>
        </p:nvSpPr>
        <p:spPr>
          <a:xfrm>
            <a:off x="944563" y="812800"/>
            <a:ext cx="5668962" cy="4008438"/>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xmlns="" id="{85849203-CCF7-44C0-BFC5-1E330C7EDC80}"/>
              </a:ext>
            </a:extLst>
          </p:cNvPr>
          <p:cNvSpPr txBox="1">
            <a:spLocks noGrp="1"/>
          </p:cNvSpPr>
          <p:nvPr>
            <p:ph type="body" sz="quarter" idx="1"/>
          </p:nvPr>
        </p:nvSpPr>
        <p:spPr/>
        <p:txBody>
          <a:bodyPr>
            <a:spAutoFit/>
          </a:bodyPr>
          <a:lstStyle/>
          <a:p>
            <a:endParaRPr lang="en-I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xmlns="" id="{A570C22D-84A5-425B-97DB-92B197F67F34}"/>
              </a:ext>
            </a:extLst>
          </p:cNvPr>
          <p:cNvSpPr txBox="1">
            <a:spLocks noGrp="1"/>
          </p:cNvSpPr>
          <p:nvPr>
            <p:ph type="sldNum" sz="quarter" idx="5"/>
          </p:nvPr>
        </p:nvSpPr>
        <p:spPr>
          <a:ln/>
        </p:spPr>
        <p:txBody>
          <a:bodyPr lIns="0" tIns="0" rIns="0" bIns="0" anchor="b" anchorCtr="0">
            <a:noAutofit/>
          </a:bodyPr>
          <a:lstStyle/>
          <a:p>
            <a:pPr lvl="0"/>
            <a:fld id="{1CD06500-9FB8-40FF-A3D1-66E245FD9589}" type="slidenum">
              <a:t>23</a:t>
            </a:fld>
            <a:endParaRPr lang="en-IN"/>
          </a:p>
        </p:txBody>
      </p:sp>
      <p:sp>
        <p:nvSpPr>
          <p:cNvPr id="2" name="Slide Image Placeholder 1">
            <a:extLst>
              <a:ext uri="{FF2B5EF4-FFF2-40B4-BE49-F238E27FC236}">
                <a16:creationId xmlns:a16="http://schemas.microsoft.com/office/drawing/2014/main" xmlns="" id="{11C58EC1-FF29-46A9-87CF-24556B85B61C}"/>
              </a:ext>
            </a:extLst>
          </p:cNvPr>
          <p:cNvSpPr>
            <a:spLocks noGrp="1" noRot="1" noChangeAspect="1" noResize="1"/>
          </p:cNvSpPr>
          <p:nvPr>
            <p:ph type="sldImg"/>
          </p:nvPr>
        </p:nvSpPr>
        <p:spPr>
          <a:xfrm>
            <a:off x="944563" y="812800"/>
            <a:ext cx="5668962" cy="4008438"/>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xmlns="" id="{AE765244-E746-4360-A355-64FC70E04159}"/>
              </a:ext>
            </a:extLst>
          </p:cNvPr>
          <p:cNvSpPr txBox="1">
            <a:spLocks noGrp="1"/>
          </p:cNvSpPr>
          <p:nvPr>
            <p:ph type="body" sz="quarter" idx="1"/>
          </p:nvPr>
        </p:nvSpPr>
        <p:spPr/>
        <p:txBody>
          <a:bodyPr>
            <a:spAutoFit/>
          </a:bodyPr>
          <a:lstStyle/>
          <a:p>
            <a:endParaRPr lang="en-I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xmlns="" id="{A9695386-9995-4CB5-B92B-8CD6EE699829}"/>
              </a:ext>
            </a:extLst>
          </p:cNvPr>
          <p:cNvSpPr txBox="1">
            <a:spLocks noGrp="1"/>
          </p:cNvSpPr>
          <p:nvPr>
            <p:ph type="sldNum" sz="quarter" idx="5"/>
          </p:nvPr>
        </p:nvSpPr>
        <p:spPr>
          <a:ln/>
        </p:spPr>
        <p:txBody>
          <a:bodyPr lIns="0" tIns="0" rIns="0" bIns="0" anchor="b" anchorCtr="0">
            <a:noAutofit/>
          </a:bodyPr>
          <a:lstStyle/>
          <a:p>
            <a:pPr lvl="0"/>
            <a:fld id="{B42A8697-8BCE-4F33-856F-18FE443D4903}" type="slidenum">
              <a:t>24</a:t>
            </a:fld>
            <a:endParaRPr lang="en-IN"/>
          </a:p>
        </p:txBody>
      </p:sp>
      <p:sp>
        <p:nvSpPr>
          <p:cNvPr id="2" name="Slide Image Placeholder 1">
            <a:extLst>
              <a:ext uri="{FF2B5EF4-FFF2-40B4-BE49-F238E27FC236}">
                <a16:creationId xmlns:a16="http://schemas.microsoft.com/office/drawing/2014/main" xmlns="" id="{F121302B-4C3C-483D-98F1-B276B0EB17EB}"/>
              </a:ext>
            </a:extLst>
          </p:cNvPr>
          <p:cNvSpPr>
            <a:spLocks noGrp="1" noRot="1" noChangeAspect="1" noResize="1"/>
          </p:cNvSpPr>
          <p:nvPr>
            <p:ph type="sldImg"/>
          </p:nvPr>
        </p:nvSpPr>
        <p:spPr>
          <a:xfrm>
            <a:off x="944563" y="812800"/>
            <a:ext cx="5668962" cy="4008438"/>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xmlns="" id="{E2C93A62-1AA1-49E2-A0E2-F37EA4B4BD7F}"/>
              </a:ext>
            </a:extLst>
          </p:cNvPr>
          <p:cNvSpPr txBox="1">
            <a:spLocks noGrp="1"/>
          </p:cNvSpPr>
          <p:nvPr>
            <p:ph type="body" sz="quarter" idx="1"/>
          </p:nvPr>
        </p:nvSpPr>
        <p:spPr/>
        <p:txBody>
          <a:bodyPr>
            <a:spAutoFit/>
          </a:bodyPr>
          <a:lstStyle/>
          <a:p>
            <a:endParaRPr lang="en-I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xmlns="" id="{5A757575-4294-4585-9194-145FE6704C35}"/>
              </a:ext>
            </a:extLst>
          </p:cNvPr>
          <p:cNvSpPr txBox="1">
            <a:spLocks noGrp="1"/>
          </p:cNvSpPr>
          <p:nvPr>
            <p:ph type="sldNum" sz="quarter" idx="5"/>
          </p:nvPr>
        </p:nvSpPr>
        <p:spPr>
          <a:ln/>
        </p:spPr>
        <p:txBody>
          <a:bodyPr lIns="0" tIns="0" rIns="0" bIns="0" anchor="b" anchorCtr="0">
            <a:noAutofit/>
          </a:bodyPr>
          <a:lstStyle/>
          <a:p>
            <a:pPr lvl="0"/>
            <a:fld id="{B0F65740-2618-44A7-91AB-8B8A38343C5F}" type="slidenum">
              <a:t>25</a:t>
            </a:fld>
            <a:endParaRPr lang="en-IN"/>
          </a:p>
        </p:txBody>
      </p:sp>
      <p:sp>
        <p:nvSpPr>
          <p:cNvPr id="2" name="Slide Image Placeholder 1">
            <a:extLst>
              <a:ext uri="{FF2B5EF4-FFF2-40B4-BE49-F238E27FC236}">
                <a16:creationId xmlns:a16="http://schemas.microsoft.com/office/drawing/2014/main" xmlns="" id="{01353DB1-2044-424D-B270-9B622F5F4C22}"/>
              </a:ext>
            </a:extLst>
          </p:cNvPr>
          <p:cNvSpPr>
            <a:spLocks noGrp="1" noRot="1" noChangeAspect="1" noResize="1"/>
          </p:cNvSpPr>
          <p:nvPr>
            <p:ph type="sldImg"/>
          </p:nvPr>
        </p:nvSpPr>
        <p:spPr>
          <a:xfrm>
            <a:off x="944563" y="812800"/>
            <a:ext cx="5668962" cy="4008438"/>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xmlns="" id="{01F642E4-88A9-4878-9A55-66E31D05B84C}"/>
              </a:ext>
            </a:extLst>
          </p:cNvPr>
          <p:cNvSpPr txBox="1">
            <a:spLocks noGrp="1"/>
          </p:cNvSpPr>
          <p:nvPr>
            <p:ph type="body" sz="quarter" idx="1"/>
          </p:nvPr>
        </p:nvSpPr>
        <p:spPr/>
        <p:txBody>
          <a:bodyPr>
            <a:spAutoFit/>
          </a:bodyPr>
          <a:lstStyle/>
          <a:p>
            <a:endParaRPr lang="en-I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xmlns="" id="{1C7C1D3E-328B-4501-9971-6CFA2E59B963}"/>
              </a:ext>
            </a:extLst>
          </p:cNvPr>
          <p:cNvSpPr txBox="1">
            <a:spLocks noGrp="1"/>
          </p:cNvSpPr>
          <p:nvPr>
            <p:ph type="sldNum" sz="quarter" idx="5"/>
          </p:nvPr>
        </p:nvSpPr>
        <p:spPr>
          <a:ln/>
        </p:spPr>
        <p:txBody>
          <a:bodyPr lIns="0" tIns="0" rIns="0" bIns="0" anchor="b" anchorCtr="0">
            <a:noAutofit/>
          </a:bodyPr>
          <a:lstStyle/>
          <a:p>
            <a:pPr lvl="0"/>
            <a:fld id="{C88C978C-F4A1-4AFB-9E68-CAD4F93E4CAE}" type="slidenum">
              <a:t>26</a:t>
            </a:fld>
            <a:endParaRPr lang="en-IN"/>
          </a:p>
        </p:txBody>
      </p:sp>
      <p:sp>
        <p:nvSpPr>
          <p:cNvPr id="2" name="Slide Image Placeholder 1">
            <a:extLst>
              <a:ext uri="{FF2B5EF4-FFF2-40B4-BE49-F238E27FC236}">
                <a16:creationId xmlns:a16="http://schemas.microsoft.com/office/drawing/2014/main" xmlns="" id="{07D773A4-E8D5-42C9-8950-FFA389C20FED}"/>
              </a:ext>
            </a:extLst>
          </p:cNvPr>
          <p:cNvSpPr>
            <a:spLocks noGrp="1" noRot="1" noChangeAspect="1" noResize="1"/>
          </p:cNvSpPr>
          <p:nvPr>
            <p:ph type="sldImg"/>
          </p:nvPr>
        </p:nvSpPr>
        <p:spPr>
          <a:xfrm>
            <a:off x="944563" y="812800"/>
            <a:ext cx="5668962" cy="4008438"/>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xmlns="" id="{B6554387-1588-40C5-84B1-DC429C05F06B}"/>
              </a:ext>
            </a:extLst>
          </p:cNvPr>
          <p:cNvSpPr txBox="1">
            <a:spLocks noGrp="1"/>
          </p:cNvSpPr>
          <p:nvPr>
            <p:ph type="body" sz="quarter" idx="1"/>
          </p:nvPr>
        </p:nvSpPr>
        <p:spPr/>
        <p:txBody>
          <a:bodyPr>
            <a:spAutoFit/>
          </a:bodyPr>
          <a:lstStyle/>
          <a:p>
            <a:endParaRPr lang="en-IN"/>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xmlns="" id="{0D9ADC86-AA81-4921-8EBF-DC27DABC5200}"/>
              </a:ext>
            </a:extLst>
          </p:cNvPr>
          <p:cNvSpPr txBox="1">
            <a:spLocks noGrp="1"/>
          </p:cNvSpPr>
          <p:nvPr>
            <p:ph type="sldNum" sz="quarter" idx="5"/>
          </p:nvPr>
        </p:nvSpPr>
        <p:spPr>
          <a:ln/>
        </p:spPr>
        <p:txBody>
          <a:bodyPr lIns="0" tIns="0" rIns="0" bIns="0" anchor="b" anchorCtr="0">
            <a:noAutofit/>
          </a:bodyPr>
          <a:lstStyle/>
          <a:p>
            <a:pPr lvl="0"/>
            <a:fld id="{74113329-2682-412B-AA5C-4D40FAECCDA6}" type="slidenum">
              <a:t>27</a:t>
            </a:fld>
            <a:endParaRPr lang="en-IN"/>
          </a:p>
        </p:txBody>
      </p:sp>
      <p:sp>
        <p:nvSpPr>
          <p:cNvPr id="2" name="Slide Image Placeholder 1">
            <a:extLst>
              <a:ext uri="{FF2B5EF4-FFF2-40B4-BE49-F238E27FC236}">
                <a16:creationId xmlns:a16="http://schemas.microsoft.com/office/drawing/2014/main" xmlns="" id="{D02DE6B3-59D4-4338-A9E3-45201223470E}"/>
              </a:ext>
            </a:extLst>
          </p:cNvPr>
          <p:cNvSpPr>
            <a:spLocks noGrp="1" noRot="1" noChangeAspect="1" noResize="1"/>
          </p:cNvSpPr>
          <p:nvPr>
            <p:ph type="sldImg"/>
          </p:nvPr>
        </p:nvSpPr>
        <p:spPr>
          <a:xfrm>
            <a:off x="944563" y="812800"/>
            <a:ext cx="5668962" cy="4008438"/>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xmlns="" id="{8088F672-E39E-4FF4-8F48-D817B0035FAE}"/>
              </a:ext>
            </a:extLst>
          </p:cNvPr>
          <p:cNvSpPr txBox="1">
            <a:spLocks noGrp="1"/>
          </p:cNvSpPr>
          <p:nvPr>
            <p:ph type="body" sz="quarter" idx="1"/>
          </p:nvPr>
        </p:nvSpPr>
        <p:spPr/>
        <p:txBody>
          <a:bodyPr>
            <a:spAutoFit/>
          </a:bodyPr>
          <a:lstStyle/>
          <a:p>
            <a:endParaRPr lang="en-IN"/>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xmlns="" id="{93D4C80E-F401-4A77-B8C1-76FADEADA4B8}"/>
              </a:ext>
            </a:extLst>
          </p:cNvPr>
          <p:cNvSpPr txBox="1">
            <a:spLocks noGrp="1"/>
          </p:cNvSpPr>
          <p:nvPr>
            <p:ph type="sldNum" sz="quarter" idx="5"/>
          </p:nvPr>
        </p:nvSpPr>
        <p:spPr>
          <a:ln/>
        </p:spPr>
        <p:txBody>
          <a:bodyPr lIns="0" tIns="0" rIns="0" bIns="0" anchor="b" anchorCtr="0">
            <a:noAutofit/>
          </a:bodyPr>
          <a:lstStyle/>
          <a:p>
            <a:pPr lvl="0"/>
            <a:fld id="{74DC18A2-B9D6-44FB-A979-5EE590FCDE7F}" type="slidenum">
              <a:t>28</a:t>
            </a:fld>
            <a:endParaRPr lang="en-IN"/>
          </a:p>
        </p:txBody>
      </p:sp>
      <p:sp>
        <p:nvSpPr>
          <p:cNvPr id="2" name="Slide Image Placeholder 1">
            <a:extLst>
              <a:ext uri="{FF2B5EF4-FFF2-40B4-BE49-F238E27FC236}">
                <a16:creationId xmlns:a16="http://schemas.microsoft.com/office/drawing/2014/main" xmlns="" id="{C943B2D4-39A9-46E2-91E3-24C56C19BF18}"/>
              </a:ext>
            </a:extLst>
          </p:cNvPr>
          <p:cNvSpPr>
            <a:spLocks noGrp="1" noRot="1" noChangeAspect="1" noResize="1"/>
          </p:cNvSpPr>
          <p:nvPr>
            <p:ph type="sldImg"/>
          </p:nvPr>
        </p:nvSpPr>
        <p:spPr>
          <a:xfrm>
            <a:off x="944563" y="812800"/>
            <a:ext cx="5668962" cy="4008438"/>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xmlns="" id="{5BAFB5BC-17D0-432C-AEFA-E618C78988E3}"/>
              </a:ext>
            </a:extLst>
          </p:cNvPr>
          <p:cNvSpPr txBox="1">
            <a:spLocks noGrp="1"/>
          </p:cNvSpPr>
          <p:nvPr>
            <p:ph type="body" sz="quarter" idx="1"/>
          </p:nvPr>
        </p:nvSpPr>
        <p:spPr/>
        <p:txBody>
          <a:bodyPr>
            <a:spAutoFit/>
          </a:bodyPr>
          <a:lstStyle/>
          <a:p>
            <a:endParaRPr lang="en-IN"/>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xmlns="" id="{5E8A01C6-2E32-420E-A72F-FB1764889679}"/>
              </a:ext>
            </a:extLst>
          </p:cNvPr>
          <p:cNvSpPr txBox="1">
            <a:spLocks noGrp="1"/>
          </p:cNvSpPr>
          <p:nvPr>
            <p:ph type="sldNum" sz="quarter" idx="5"/>
          </p:nvPr>
        </p:nvSpPr>
        <p:spPr>
          <a:ln/>
        </p:spPr>
        <p:txBody>
          <a:bodyPr lIns="0" tIns="0" rIns="0" bIns="0" anchor="b" anchorCtr="0">
            <a:noAutofit/>
          </a:bodyPr>
          <a:lstStyle/>
          <a:p>
            <a:pPr lvl="0"/>
            <a:fld id="{2DF9E8D1-D6F0-43EE-A8F2-434CCE6207B0}" type="slidenum">
              <a:t>29</a:t>
            </a:fld>
            <a:endParaRPr lang="en-IN"/>
          </a:p>
        </p:txBody>
      </p:sp>
      <p:sp>
        <p:nvSpPr>
          <p:cNvPr id="2" name="Slide Image Placeholder 1">
            <a:extLst>
              <a:ext uri="{FF2B5EF4-FFF2-40B4-BE49-F238E27FC236}">
                <a16:creationId xmlns:a16="http://schemas.microsoft.com/office/drawing/2014/main" xmlns="" id="{4F5E305B-B450-4C52-B317-01BF671DBF0C}"/>
              </a:ext>
            </a:extLst>
          </p:cNvPr>
          <p:cNvSpPr>
            <a:spLocks noGrp="1" noRot="1" noChangeAspect="1" noResize="1"/>
          </p:cNvSpPr>
          <p:nvPr>
            <p:ph type="sldImg"/>
          </p:nvPr>
        </p:nvSpPr>
        <p:spPr>
          <a:xfrm>
            <a:off x="944563" y="812800"/>
            <a:ext cx="5668962" cy="4008438"/>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xmlns="" id="{BAB3698D-6FC9-4C8B-903B-BA2E905CCDBD}"/>
              </a:ext>
            </a:extLst>
          </p:cNvPr>
          <p:cNvSpPr txBox="1">
            <a:spLocks noGrp="1"/>
          </p:cNvSpPr>
          <p:nvPr>
            <p:ph type="body" sz="quarter" idx="1"/>
          </p:nvPr>
        </p:nvSpPr>
        <p:spPr/>
        <p:txBody>
          <a:bodyPr>
            <a:spAutoFit/>
          </a:bodyPr>
          <a:lstStyle/>
          <a:p>
            <a:endParaRPr lang="en-I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xmlns="" id="{3BAA8190-8F97-4C98-B756-6EB9FFEB724A}"/>
              </a:ext>
            </a:extLst>
          </p:cNvPr>
          <p:cNvSpPr txBox="1">
            <a:spLocks noGrp="1"/>
          </p:cNvSpPr>
          <p:nvPr>
            <p:ph type="sldNum" sz="quarter" idx="5"/>
          </p:nvPr>
        </p:nvSpPr>
        <p:spPr>
          <a:ln/>
        </p:spPr>
        <p:txBody>
          <a:bodyPr lIns="0" tIns="0" rIns="0" bIns="0" anchor="b" anchorCtr="0">
            <a:noAutofit/>
          </a:bodyPr>
          <a:lstStyle/>
          <a:p>
            <a:pPr lvl="0"/>
            <a:fld id="{6288CD74-B925-4E74-9637-F43E03BE10BA}" type="slidenum">
              <a:t>3</a:t>
            </a:fld>
            <a:endParaRPr lang="en-IN"/>
          </a:p>
        </p:txBody>
      </p:sp>
      <p:sp>
        <p:nvSpPr>
          <p:cNvPr id="2" name="Slide Image Placeholder 1">
            <a:extLst>
              <a:ext uri="{FF2B5EF4-FFF2-40B4-BE49-F238E27FC236}">
                <a16:creationId xmlns:a16="http://schemas.microsoft.com/office/drawing/2014/main" xmlns="" id="{68E43B9E-3431-44A0-AA65-8E40E7900549}"/>
              </a:ext>
            </a:extLst>
          </p:cNvPr>
          <p:cNvSpPr>
            <a:spLocks noGrp="1" noRot="1" noChangeAspect="1" noResize="1"/>
          </p:cNvSpPr>
          <p:nvPr>
            <p:ph type="sldImg"/>
          </p:nvPr>
        </p:nvSpPr>
        <p:spPr>
          <a:xfrm>
            <a:off x="944563" y="812800"/>
            <a:ext cx="5668962" cy="4008438"/>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xmlns="" id="{ABDA6177-B9FC-4229-B2F4-DAFDE209CFCE}"/>
              </a:ext>
            </a:extLst>
          </p:cNvPr>
          <p:cNvSpPr txBox="1">
            <a:spLocks noGrp="1"/>
          </p:cNvSpPr>
          <p:nvPr>
            <p:ph type="body" sz="quarter" idx="1"/>
          </p:nvPr>
        </p:nvSpPr>
        <p:spPr/>
        <p:txBody>
          <a:bodyPr>
            <a:spAutoFit/>
          </a:bodyPr>
          <a:lstStyle/>
          <a:p>
            <a:endParaRPr lang="en-IN"/>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xmlns="" id="{5B89C203-1A27-4F50-9F6E-B5A68040BD19}"/>
              </a:ext>
            </a:extLst>
          </p:cNvPr>
          <p:cNvSpPr txBox="1">
            <a:spLocks noGrp="1"/>
          </p:cNvSpPr>
          <p:nvPr>
            <p:ph type="sldNum" sz="quarter" idx="5"/>
          </p:nvPr>
        </p:nvSpPr>
        <p:spPr>
          <a:ln/>
        </p:spPr>
        <p:txBody>
          <a:bodyPr lIns="0" tIns="0" rIns="0" bIns="0" anchor="b" anchorCtr="0">
            <a:noAutofit/>
          </a:bodyPr>
          <a:lstStyle/>
          <a:p>
            <a:pPr lvl="0"/>
            <a:fld id="{4FD16642-3CD3-4BE9-A1F1-925E2322A91B}" type="slidenum">
              <a:t>30</a:t>
            </a:fld>
            <a:endParaRPr lang="en-IN"/>
          </a:p>
        </p:txBody>
      </p:sp>
      <p:sp>
        <p:nvSpPr>
          <p:cNvPr id="2" name="Slide Image Placeholder 1">
            <a:extLst>
              <a:ext uri="{FF2B5EF4-FFF2-40B4-BE49-F238E27FC236}">
                <a16:creationId xmlns:a16="http://schemas.microsoft.com/office/drawing/2014/main" xmlns="" id="{0D334560-8215-443F-B6BB-49A9DD018D0B}"/>
              </a:ext>
            </a:extLst>
          </p:cNvPr>
          <p:cNvSpPr>
            <a:spLocks noGrp="1" noRot="1" noChangeAspect="1" noResize="1"/>
          </p:cNvSpPr>
          <p:nvPr>
            <p:ph type="sldImg"/>
          </p:nvPr>
        </p:nvSpPr>
        <p:spPr>
          <a:xfrm>
            <a:off x="944563" y="812800"/>
            <a:ext cx="5668962" cy="4008438"/>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xmlns="" id="{D4846D6C-76FA-40F0-9E5F-E5844DAF174F}"/>
              </a:ext>
            </a:extLst>
          </p:cNvPr>
          <p:cNvSpPr txBox="1">
            <a:spLocks noGrp="1"/>
          </p:cNvSpPr>
          <p:nvPr>
            <p:ph type="body" sz="quarter" idx="1"/>
          </p:nvPr>
        </p:nvSpPr>
        <p:spPr/>
        <p:txBody>
          <a:bodyPr>
            <a:spAutoFit/>
          </a:bodyPr>
          <a:lstStyle/>
          <a:p>
            <a:endParaRPr lang="en-IN"/>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xmlns="" id="{354D089B-4585-42AD-A087-5DC8FF97F6D4}"/>
              </a:ext>
            </a:extLst>
          </p:cNvPr>
          <p:cNvSpPr txBox="1">
            <a:spLocks noGrp="1"/>
          </p:cNvSpPr>
          <p:nvPr>
            <p:ph type="sldNum" sz="quarter" idx="5"/>
          </p:nvPr>
        </p:nvSpPr>
        <p:spPr>
          <a:ln/>
        </p:spPr>
        <p:txBody>
          <a:bodyPr lIns="0" tIns="0" rIns="0" bIns="0" anchor="b" anchorCtr="0">
            <a:noAutofit/>
          </a:bodyPr>
          <a:lstStyle/>
          <a:p>
            <a:pPr lvl="0"/>
            <a:fld id="{4F871B54-5152-4AEE-9D97-059B29184030}" type="slidenum">
              <a:t>31</a:t>
            </a:fld>
            <a:endParaRPr lang="en-IN"/>
          </a:p>
        </p:txBody>
      </p:sp>
      <p:sp>
        <p:nvSpPr>
          <p:cNvPr id="2" name="Slide Image Placeholder 1">
            <a:extLst>
              <a:ext uri="{FF2B5EF4-FFF2-40B4-BE49-F238E27FC236}">
                <a16:creationId xmlns:a16="http://schemas.microsoft.com/office/drawing/2014/main" xmlns="" id="{ADAAD0D0-E22E-4833-85C4-3E915C7D2F0D}"/>
              </a:ext>
            </a:extLst>
          </p:cNvPr>
          <p:cNvSpPr>
            <a:spLocks noGrp="1" noRot="1" noChangeAspect="1" noResize="1"/>
          </p:cNvSpPr>
          <p:nvPr>
            <p:ph type="sldImg"/>
          </p:nvPr>
        </p:nvSpPr>
        <p:spPr>
          <a:xfrm>
            <a:off x="944563" y="812800"/>
            <a:ext cx="5668962" cy="4008438"/>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xmlns="" id="{246326E3-1288-455E-B2C7-473F4CCA8C37}"/>
              </a:ext>
            </a:extLst>
          </p:cNvPr>
          <p:cNvSpPr txBox="1">
            <a:spLocks noGrp="1"/>
          </p:cNvSpPr>
          <p:nvPr>
            <p:ph type="body" sz="quarter" idx="1"/>
          </p:nvPr>
        </p:nvSpPr>
        <p:spPr/>
        <p:txBody>
          <a:bodyPr>
            <a:spAutoFit/>
          </a:bodyPr>
          <a:lstStyle/>
          <a:p>
            <a:endParaRPr lang="en-IN"/>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xmlns="" id="{D61BD6D9-21C9-4C99-B6B6-D6B98BC24BD7}"/>
              </a:ext>
            </a:extLst>
          </p:cNvPr>
          <p:cNvSpPr txBox="1">
            <a:spLocks noGrp="1"/>
          </p:cNvSpPr>
          <p:nvPr>
            <p:ph type="sldNum" sz="quarter" idx="5"/>
          </p:nvPr>
        </p:nvSpPr>
        <p:spPr>
          <a:ln/>
        </p:spPr>
        <p:txBody>
          <a:bodyPr lIns="0" tIns="0" rIns="0" bIns="0" anchor="b" anchorCtr="0">
            <a:noAutofit/>
          </a:bodyPr>
          <a:lstStyle/>
          <a:p>
            <a:pPr lvl="0"/>
            <a:fld id="{B7871C3F-D17A-44D2-99AC-39EDAF3E6A66}" type="slidenum">
              <a:t>32</a:t>
            </a:fld>
            <a:endParaRPr lang="en-IN"/>
          </a:p>
        </p:txBody>
      </p:sp>
      <p:sp>
        <p:nvSpPr>
          <p:cNvPr id="2" name="Slide Image Placeholder 1">
            <a:extLst>
              <a:ext uri="{FF2B5EF4-FFF2-40B4-BE49-F238E27FC236}">
                <a16:creationId xmlns:a16="http://schemas.microsoft.com/office/drawing/2014/main" xmlns="" id="{BCCA8E69-4026-47C8-8A41-0CDC7052FEAD}"/>
              </a:ext>
            </a:extLst>
          </p:cNvPr>
          <p:cNvSpPr>
            <a:spLocks noGrp="1" noRot="1" noChangeAspect="1" noResize="1"/>
          </p:cNvSpPr>
          <p:nvPr>
            <p:ph type="sldImg"/>
          </p:nvPr>
        </p:nvSpPr>
        <p:spPr>
          <a:xfrm>
            <a:off x="944563" y="812800"/>
            <a:ext cx="5668962" cy="4008438"/>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xmlns="" id="{8ADA77B8-E07F-406A-8EED-F33FE9431B92}"/>
              </a:ext>
            </a:extLst>
          </p:cNvPr>
          <p:cNvSpPr txBox="1">
            <a:spLocks noGrp="1"/>
          </p:cNvSpPr>
          <p:nvPr>
            <p:ph type="body" sz="quarter" idx="1"/>
          </p:nvPr>
        </p:nvSpPr>
        <p:spPr/>
        <p:txBody>
          <a:bodyPr>
            <a:spAutoFit/>
          </a:bodyPr>
          <a:lstStyle/>
          <a:p>
            <a:endParaRPr lang="en-I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xmlns="" id="{2F39C3F6-C029-43D8-AFAF-F48DE6354709}"/>
              </a:ext>
            </a:extLst>
          </p:cNvPr>
          <p:cNvSpPr txBox="1">
            <a:spLocks noGrp="1"/>
          </p:cNvSpPr>
          <p:nvPr>
            <p:ph type="sldNum" sz="quarter" idx="5"/>
          </p:nvPr>
        </p:nvSpPr>
        <p:spPr>
          <a:ln/>
        </p:spPr>
        <p:txBody>
          <a:bodyPr lIns="0" tIns="0" rIns="0" bIns="0" anchor="b" anchorCtr="0">
            <a:noAutofit/>
          </a:bodyPr>
          <a:lstStyle/>
          <a:p>
            <a:pPr lvl="0"/>
            <a:fld id="{6820B483-E1B1-4F1C-9532-719CF01A32F9}" type="slidenum">
              <a:t>4</a:t>
            </a:fld>
            <a:endParaRPr lang="en-IN"/>
          </a:p>
        </p:txBody>
      </p:sp>
      <p:sp>
        <p:nvSpPr>
          <p:cNvPr id="2" name="Slide Image Placeholder 1">
            <a:extLst>
              <a:ext uri="{FF2B5EF4-FFF2-40B4-BE49-F238E27FC236}">
                <a16:creationId xmlns:a16="http://schemas.microsoft.com/office/drawing/2014/main" xmlns="" id="{1AD3E4EE-2885-4D78-903A-D2F473EC1A38}"/>
              </a:ext>
            </a:extLst>
          </p:cNvPr>
          <p:cNvSpPr>
            <a:spLocks noGrp="1" noRot="1" noChangeAspect="1" noResize="1"/>
          </p:cNvSpPr>
          <p:nvPr>
            <p:ph type="sldImg"/>
          </p:nvPr>
        </p:nvSpPr>
        <p:spPr>
          <a:xfrm>
            <a:off x="944563" y="812800"/>
            <a:ext cx="5668962" cy="4008438"/>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xmlns="" id="{825441E5-F045-42A8-9996-F6D55F471F7A}"/>
              </a:ext>
            </a:extLst>
          </p:cNvPr>
          <p:cNvSpPr txBox="1">
            <a:spLocks noGrp="1"/>
          </p:cNvSpPr>
          <p:nvPr>
            <p:ph type="body" sz="quarter" idx="1"/>
          </p:nvPr>
        </p:nvSpPr>
        <p:spPr/>
        <p:txBody>
          <a:bodyPr>
            <a:spAutoFit/>
          </a:bodyPr>
          <a:lstStyle/>
          <a:p>
            <a:endParaRPr lang="en-I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xmlns="" id="{E0472FD7-7DBD-4C4D-9827-F7F121FF3BCE}"/>
              </a:ext>
            </a:extLst>
          </p:cNvPr>
          <p:cNvSpPr txBox="1">
            <a:spLocks noGrp="1"/>
          </p:cNvSpPr>
          <p:nvPr>
            <p:ph type="sldNum" sz="quarter" idx="5"/>
          </p:nvPr>
        </p:nvSpPr>
        <p:spPr>
          <a:ln/>
        </p:spPr>
        <p:txBody>
          <a:bodyPr lIns="0" tIns="0" rIns="0" bIns="0" anchor="b" anchorCtr="0">
            <a:noAutofit/>
          </a:bodyPr>
          <a:lstStyle/>
          <a:p>
            <a:pPr lvl="0"/>
            <a:fld id="{A4EA89E6-93B6-416B-B98C-2648C9CCC9CD}" type="slidenum">
              <a:t>5</a:t>
            </a:fld>
            <a:endParaRPr lang="en-IN"/>
          </a:p>
        </p:txBody>
      </p:sp>
      <p:sp>
        <p:nvSpPr>
          <p:cNvPr id="2" name="Slide Image Placeholder 1">
            <a:extLst>
              <a:ext uri="{FF2B5EF4-FFF2-40B4-BE49-F238E27FC236}">
                <a16:creationId xmlns:a16="http://schemas.microsoft.com/office/drawing/2014/main" xmlns="" id="{ED2C30FF-1A4F-45E9-8314-C9F4D7E078A6}"/>
              </a:ext>
            </a:extLst>
          </p:cNvPr>
          <p:cNvSpPr>
            <a:spLocks noGrp="1" noRot="1" noChangeAspect="1" noResize="1"/>
          </p:cNvSpPr>
          <p:nvPr>
            <p:ph type="sldImg"/>
          </p:nvPr>
        </p:nvSpPr>
        <p:spPr>
          <a:xfrm>
            <a:off x="944563" y="812800"/>
            <a:ext cx="5668962" cy="4008438"/>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xmlns="" id="{87DA7A92-11B6-4E21-B764-8B65D1C39F82}"/>
              </a:ext>
            </a:extLst>
          </p:cNvPr>
          <p:cNvSpPr txBox="1">
            <a:spLocks noGrp="1"/>
          </p:cNvSpPr>
          <p:nvPr>
            <p:ph type="body" sz="quarter" idx="1"/>
          </p:nvPr>
        </p:nvSpPr>
        <p:spPr/>
        <p:txBody>
          <a:bodyPr>
            <a:spAutoFit/>
          </a:bodyPr>
          <a:lstStyle/>
          <a:p>
            <a:endParaRPr lang="en-I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xmlns="" id="{66E08D67-70DF-4F56-86B0-668493EA59EE}"/>
              </a:ext>
            </a:extLst>
          </p:cNvPr>
          <p:cNvSpPr txBox="1">
            <a:spLocks noGrp="1"/>
          </p:cNvSpPr>
          <p:nvPr>
            <p:ph type="sldNum" sz="quarter" idx="5"/>
          </p:nvPr>
        </p:nvSpPr>
        <p:spPr>
          <a:ln/>
        </p:spPr>
        <p:txBody>
          <a:bodyPr lIns="0" tIns="0" rIns="0" bIns="0" anchor="b" anchorCtr="0">
            <a:noAutofit/>
          </a:bodyPr>
          <a:lstStyle/>
          <a:p>
            <a:pPr lvl="0"/>
            <a:fld id="{0F54F86C-4B81-455B-98B0-1A0E474B621D}" type="slidenum">
              <a:t>6</a:t>
            </a:fld>
            <a:endParaRPr lang="en-IN"/>
          </a:p>
        </p:txBody>
      </p:sp>
      <p:sp>
        <p:nvSpPr>
          <p:cNvPr id="2" name="Slide Image Placeholder 1">
            <a:extLst>
              <a:ext uri="{FF2B5EF4-FFF2-40B4-BE49-F238E27FC236}">
                <a16:creationId xmlns:a16="http://schemas.microsoft.com/office/drawing/2014/main" xmlns="" id="{E122697A-9E6D-4D73-9AC0-8027C48BBDCD}"/>
              </a:ext>
            </a:extLst>
          </p:cNvPr>
          <p:cNvSpPr>
            <a:spLocks noGrp="1" noRot="1" noChangeAspect="1" noResize="1"/>
          </p:cNvSpPr>
          <p:nvPr>
            <p:ph type="sldImg"/>
          </p:nvPr>
        </p:nvSpPr>
        <p:spPr>
          <a:xfrm>
            <a:off x="944563" y="812800"/>
            <a:ext cx="5668962" cy="4008438"/>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xmlns="" id="{05B0FF7D-77CE-4A01-B98D-D70239FC511B}"/>
              </a:ext>
            </a:extLst>
          </p:cNvPr>
          <p:cNvSpPr txBox="1">
            <a:spLocks noGrp="1"/>
          </p:cNvSpPr>
          <p:nvPr>
            <p:ph type="body" sz="quarter" idx="1"/>
          </p:nvPr>
        </p:nvSpPr>
        <p:spPr/>
        <p:txBody>
          <a:bodyPr>
            <a:spAutoFit/>
          </a:bodyPr>
          <a:lstStyle/>
          <a:p>
            <a:endParaRPr lang="en-I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xmlns="" id="{D3DEDF64-BA52-43EC-A52D-9CD4C21E0E87}"/>
              </a:ext>
            </a:extLst>
          </p:cNvPr>
          <p:cNvSpPr txBox="1">
            <a:spLocks noGrp="1"/>
          </p:cNvSpPr>
          <p:nvPr>
            <p:ph type="sldNum" sz="quarter" idx="5"/>
          </p:nvPr>
        </p:nvSpPr>
        <p:spPr>
          <a:ln/>
        </p:spPr>
        <p:txBody>
          <a:bodyPr lIns="0" tIns="0" rIns="0" bIns="0" anchor="b" anchorCtr="0">
            <a:noAutofit/>
          </a:bodyPr>
          <a:lstStyle/>
          <a:p>
            <a:pPr lvl="0"/>
            <a:fld id="{0725D7E4-3CD1-4D6D-B889-269846CF685A}" type="slidenum">
              <a:t>7</a:t>
            </a:fld>
            <a:endParaRPr lang="en-IN"/>
          </a:p>
        </p:txBody>
      </p:sp>
      <p:sp>
        <p:nvSpPr>
          <p:cNvPr id="2" name="Slide Image Placeholder 1">
            <a:extLst>
              <a:ext uri="{FF2B5EF4-FFF2-40B4-BE49-F238E27FC236}">
                <a16:creationId xmlns:a16="http://schemas.microsoft.com/office/drawing/2014/main" xmlns="" id="{97FBDA46-BBF2-4DEC-9AF1-681BA790FB17}"/>
              </a:ext>
            </a:extLst>
          </p:cNvPr>
          <p:cNvSpPr>
            <a:spLocks noGrp="1" noRot="1" noChangeAspect="1" noResize="1"/>
          </p:cNvSpPr>
          <p:nvPr>
            <p:ph type="sldImg"/>
          </p:nvPr>
        </p:nvSpPr>
        <p:spPr>
          <a:xfrm>
            <a:off x="944563" y="812800"/>
            <a:ext cx="5668962" cy="4008438"/>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xmlns="" id="{DA8FB022-CAC6-44B3-A8A0-35FA5BF9F5C9}"/>
              </a:ext>
            </a:extLst>
          </p:cNvPr>
          <p:cNvSpPr txBox="1">
            <a:spLocks noGrp="1"/>
          </p:cNvSpPr>
          <p:nvPr>
            <p:ph type="body" sz="quarter" idx="1"/>
          </p:nvPr>
        </p:nvSpPr>
        <p:spPr/>
        <p:txBody>
          <a:bodyPr>
            <a:spAutoFit/>
          </a:bodyPr>
          <a:lstStyle/>
          <a:p>
            <a:endParaRPr lang="en-I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xmlns="" id="{ECE72C12-0A02-41E9-B181-10DAC4CE5A86}"/>
              </a:ext>
            </a:extLst>
          </p:cNvPr>
          <p:cNvSpPr txBox="1">
            <a:spLocks noGrp="1"/>
          </p:cNvSpPr>
          <p:nvPr>
            <p:ph type="sldNum" sz="quarter" idx="5"/>
          </p:nvPr>
        </p:nvSpPr>
        <p:spPr>
          <a:ln/>
        </p:spPr>
        <p:txBody>
          <a:bodyPr lIns="0" tIns="0" rIns="0" bIns="0" anchor="b" anchorCtr="0">
            <a:noAutofit/>
          </a:bodyPr>
          <a:lstStyle/>
          <a:p>
            <a:pPr lvl="0"/>
            <a:fld id="{F13246D1-E428-47FF-874F-6E17849751CD}" type="slidenum">
              <a:t>8</a:t>
            </a:fld>
            <a:endParaRPr lang="en-IN"/>
          </a:p>
        </p:txBody>
      </p:sp>
      <p:sp>
        <p:nvSpPr>
          <p:cNvPr id="2" name="Slide Image Placeholder 1">
            <a:extLst>
              <a:ext uri="{FF2B5EF4-FFF2-40B4-BE49-F238E27FC236}">
                <a16:creationId xmlns:a16="http://schemas.microsoft.com/office/drawing/2014/main" xmlns="" id="{599B44D9-D2A8-4405-ADE9-8183458843F2}"/>
              </a:ext>
            </a:extLst>
          </p:cNvPr>
          <p:cNvSpPr>
            <a:spLocks noGrp="1" noRot="1" noChangeAspect="1" noResize="1"/>
          </p:cNvSpPr>
          <p:nvPr>
            <p:ph type="sldImg"/>
          </p:nvPr>
        </p:nvSpPr>
        <p:spPr>
          <a:xfrm>
            <a:off x="944563" y="812800"/>
            <a:ext cx="5668962" cy="4008438"/>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xmlns="" id="{5619CC24-A612-48DE-8138-6C36E14F3ED3}"/>
              </a:ext>
            </a:extLst>
          </p:cNvPr>
          <p:cNvSpPr txBox="1">
            <a:spLocks noGrp="1"/>
          </p:cNvSpPr>
          <p:nvPr>
            <p:ph type="body" sz="quarter" idx="1"/>
          </p:nvPr>
        </p:nvSpPr>
        <p:spPr/>
        <p:txBody>
          <a:bodyPr>
            <a:spAutoFit/>
          </a:bodyPr>
          <a:lstStyle/>
          <a:p>
            <a:endParaRPr lang="en-I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xmlns="" id="{43496F0F-4E6D-4639-884F-25BCD3E63A8E}"/>
              </a:ext>
            </a:extLst>
          </p:cNvPr>
          <p:cNvSpPr txBox="1">
            <a:spLocks noGrp="1"/>
          </p:cNvSpPr>
          <p:nvPr>
            <p:ph type="sldNum" sz="quarter" idx="5"/>
          </p:nvPr>
        </p:nvSpPr>
        <p:spPr>
          <a:ln/>
        </p:spPr>
        <p:txBody>
          <a:bodyPr lIns="0" tIns="0" rIns="0" bIns="0" anchor="b" anchorCtr="0">
            <a:noAutofit/>
          </a:bodyPr>
          <a:lstStyle/>
          <a:p>
            <a:pPr lvl="0"/>
            <a:fld id="{4C7364F0-BA39-4C38-9F5A-C7CBD1A557C5}" type="slidenum">
              <a:t>9</a:t>
            </a:fld>
            <a:endParaRPr lang="en-IN"/>
          </a:p>
        </p:txBody>
      </p:sp>
      <p:sp>
        <p:nvSpPr>
          <p:cNvPr id="2" name="Slide Image Placeholder 1">
            <a:extLst>
              <a:ext uri="{FF2B5EF4-FFF2-40B4-BE49-F238E27FC236}">
                <a16:creationId xmlns:a16="http://schemas.microsoft.com/office/drawing/2014/main" xmlns="" id="{0E7397A2-5769-4083-A05F-4E9E9612024C}"/>
              </a:ext>
            </a:extLst>
          </p:cNvPr>
          <p:cNvSpPr>
            <a:spLocks noGrp="1" noRot="1" noChangeAspect="1" noResize="1"/>
          </p:cNvSpPr>
          <p:nvPr>
            <p:ph type="sldImg"/>
          </p:nvPr>
        </p:nvSpPr>
        <p:spPr>
          <a:xfrm>
            <a:off x="944563" y="812800"/>
            <a:ext cx="5668962" cy="4008438"/>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xmlns="" id="{79000543-6742-4F64-9053-7482D79D207C}"/>
              </a:ext>
            </a:extLst>
          </p:cNvPr>
          <p:cNvSpPr txBox="1">
            <a:spLocks noGrp="1"/>
          </p:cNvSpPr>
          <p:nvPr>
            <p:ph type="body" sz="quarter" idx="1"/>
          </p:nvPr>
        </p:nvSpPr>
        <p:spPr/>
        <p:txBody>
          <a:bodyPr>
            <a:spAutoFit/>
          </a:bodyPr>
          <a:lstStyle/>
          <a:p>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3721457-2327-4621-901D-FA15D1064CCE}"/>
              </a:ext>
            </a:extLst>
          </p:cNvPr>
          <p:cNvSpPr>
            <a:spLocks noGrp="1"/>
          </p:cNvSpPr>
          <p:nvPr>
            <p:ph type="ctrTitle"/>
          </p:nvPr>
        </p:nvSpPr>
        <p:spPr>
          <a:xfrm>
            <a:off x="1457325" y="1349375"/>
            <a:ext cx="8748713" cy="28702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xmlns="" id="{9C194D2A-DB0D-4D85-8751-E5C9214659A4}"/>
              </a:ext>
            </a:extLst>
          </p:cNvPr>
          <p:cNvSpPr>
            <a:spLocks noGrp="1"/>
          </p:cNvSpPr>
          <p:nvPr>
            <p:ph type="subTitle" idx="1"/>
          </p:nvPr>
        </p:nvSpPr>
        <p:spPr>
          <a:xfrm>
            <a:off x="1457325" y="4330700"/>
            <a:ext cx="8748713" cy="1989138"/>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xmlns="" id="{77BA204E-92A8-42CB-B536-4A4AB9EF2CCC}"/>
              </a:ext>
            </a:extLst>
          </p:cNvPr>
          <p:cNvSpPr>
            <a:spLocks noGrp="1"/>
          </p:cNvSpPr>
          <p:nvPr>
            <p:ph type="dt" sz="half" idx="10"/>
          </p:nvPr>
        </p:nvSpPr>
        <p:spPr/>
        <p:txBody>
          <a:bodyPr/>
          <a:lstStyle/>
          <a:p>
            <a:pPr lvl="0"/>
            <a:endParaRPr lang="en-IN"/>
          </a:p>
        </p:txBody>
      </p:sp>
      <p:sp>
        <p:nvSpPr>
          <p:cNvPr id="5" name="Footer Placeholder 4">
            <a:extLst>
              <a:ext uri="{FF2B5EF4-FFF2-40B4-BE49-F238E27FC236}">
                <a16:creationId xmlns:a16="http://schemas.microsoft.com/office/drawing/2014/main" xmlns="" id="{62EA8E44-6165-47D4-884A-BF39BFD29F48}"/>
              </a:ext>
            </a:extLst>
          </p:cNvPr>
          <p:cNvSpPr>
            <a:spLocks noGrp="1"/>
          </p:cNvSpPr>
          <p:nvPr>
            <p:ph type="ftr" sz="quarter" idx="11"/>
          </p:nvPr>
        </p:nvSpPr>
        <p:spPr/>
        <p:txBody>
          <a:bodyPr/>
          <a:lstStyle/>
          <a:p>
            <a:pPr lvl="0"/>
            <a:r>
              <a:rPr lang="en-IN"/>
              <a:t>NIELIT,Chennai</a:t>
            </a:r>
          </a:p>
        </p:txBody>
      </p:sp>
      <p:sp>
        <p:nvSpPr>
          <p:cNvPr id="6" name="Slide Number Placeholder 5">
            <a:extLst>
              <a:ext uri="{FF2B5EF4-FFF2-40B4-BE49-F238E27FC236}">
                <a16:creationId xmlns:a16="http://schemas.microsoft.com/office/drawing/2014/main" xmlns="" id="{E6E09444-1ADD-4920-BDE8-72CD79A43F3D}"/>
              </a:ext>
            </a:extLst>
          </p:cNvPr>
          <p:cNvSpPr>
            <a:spLocks noGrp="1"/>
          </p:cNvSpPr>
          <p:nvPr>
            <p:ph type="sldNum" sz="quarter" idx="12"/>
          </p:nvPr>
        </p:nvSpPr>
        <p:spPr/>
        <p:txBody>
          <a:bodyPr/>
          <a:lstStyle/>
          <a:p>
            <a:pPr lvl="0"/>
            <a:fld id="{AB889ED4-C8C4-424D-AF3A-95DB95CD4581}" type="slidenum">
              <a:t>‹#›</a:t>
            </a:fld>
            <a:endParaRPr lang="en-IN"/>
          </a:p>
        </p:txBody>
      </p:sp>
    </p:spTree>
    <p:extLst>
      <p:ext uri="{BB962C8B-B14F-4D97-AF65-F5344CB8AC3E}">
        <p14:creationId xmlns:p14="http://schemas.microsoft.com/office/powerpoint/2010/main" val="31667067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138CFAD-93BA-4DE6-A221-652ACDCEB10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0D136DCA-7C0F-4773-B06A-41DC71361D4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92E68F7F-22C2-4AC1-8183-B16DA9C1DB1F}"/>
              </a:ext>
            </a:extLst>
          </p:cNvPr>
          <p:cNvSpPr>
            <a:spLocks noGrp="1"/>
          </p:cNvSpPr>
          <p:nvPr>
            <p:ph type="dt" sz="half" idx="10"/>
          </p:nvPr>
        </p:nvSpPr>
        <p:spPr/>
        <p:txBody>
          <a:bodyPr/>
          <a:lstStyle/>
          <a:p>
            <a:pPr lvl="0"/>
            <a:endParaRPr lang="en-IN"/>
          </a:p>
        </p:txBody>
      </p:sp>
      <p:sp>
        <p:nvSpPr>
          <p:cNvPr id="5" name="Footer Placeholder 4">
            <a:extLst>
              <a:ext uri="{FF2B5EF4-FFF2-40B4-BE49-F238E27FC236}">
                <a16:creationId xmlns:a16="http://schemas.microsoft.com/office/drawing/2014/main" xmlns="" id="{37A250F4-71C6-4D0D-90EA-991DF33E1AC3}"/>
              </a:ext>
            </a:extLst>
          </p:cNvPr>
          <p:cNvSpPr>
            <a:spLocks noGrp="1"/>
          </p:cNvSpPr>
          <p:nvPr>
            <p:ph type="ftr" sz="quarter" idx="11"/>
          </p:nvPr>
        </p:nvSpPr>
        <p:spPr/>
        <p:txBody>
          <a:bodyPr/>
          <a:lstStyle/>
          <a:p>
            <a:pPr lvl="0"/>
            <a:r>
              <a:rPr lang="en-IN"/>
              <a:t>NIELIT,Chennai</a:t>
            </a:r>
          </a:p>
        </p:txBody>
      </p:sp>
      <p:sp>
        <p:nvSpPr>
          <p:cNvPr id="6" name="Slide Number Placeholder 5">
            <a:extLst>
              <a:ext uri="{FF2B5EF4-FFF2-40B4-BE49-F238E27FC236}">
                <a16:creationId xmlns:a16="http://schemas.microsoft.com/office/drawing/2014/main" xmlns="" id="{F868F808-9EA3-447E-AF4A-A990E3CEF294}"/>
              </a:ext>
            </a:extLst>
          </p:cNvPr>
          <p:cNvSpPr>
            <a:spLocks noGrp="1"/>
          </p:cNvSpPr>
          <p:nvPr>
            <p:ph type="sldNum" sz="quarter" idx="12"/>
          </p:nvPr>
        </p:nvSpPr>
        <p:spPr/>
        <p:txBody>
          <a:bodyPr/>
          <a:lstStyle/>
          <a:p>
            <a:pPr lvl="0"/>
            <a:fld id="{F043AA8F-460D-4BF6-9C10-F1F8C9E934C4}" type="slidenum">
              <a:t>‹#›</a:t>
            </a:fld>
            <a:endParaRPr lang="en-IN"/>
          </a:p>
        </p:txBody>
      </p:sp>
    </p:spTree>
    <p:extLst>
      <p:ext uri="{BB962C8B-B14F-4D97-AF65-F5344CB8AC3E}">
        <p14:creationId xmlns:p14="http://schemas.microsoft.com/office/powerpoint/2010/main" val="26508587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47C7F67C-FF53-4418-8BCF-E003352D6600}"/>
              </a:ext>
            </a:extLst>
          </p:cNvPr>
          <p:cNvSpPr>
            <a:spLocks noGrp="1"/>
          </p:cNvSpPr>
          <p:nvPr>
            <p:ph type="title" orient="vert"/>
          </p:nvPr>
        </p:nvSpPr>
        <p:spPr>
          <a:xfrm>
            <a:off x="8310563" y="2551113"/>
            <a:ext cx="2768600" cy="4157662"/>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B2880FAB-B70F-42D5-9B9B-CAA9E51F84BA}"/>
              </a:ext>
            </a:extLst>
          </p:cNvPr>
          <p:cNvSpPr>
            <a:spLocks noGrp="1"/>
          </p:cNvSpPr>
          <p:nvPr>
            <p:ph type="body" orient="vert" idx="1"/>
          </p:nvPr>
        </p:nvSpPr>
        <p:spPr>
          <a:xfrm>
            <a:off x="0" y="2551113"/>
            <a:ext cx="8158163" cy="415766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BEA90C11-96EA-431A-A28F-5BB3BC1A8146}"/>
              </a:ext>
            </a:extLst>
          </p:cNvPr>
          <p:cNvSpPr>
            <a:spLocks noGrp="1"/>
          </p:cNvSpPr>
          <p:nvPr>
            <p:ph type="dt" sz="half" idx="10"/>
          </p:nvPr>
        </p:nvSpPr>
        <p:spPr/>
        <p:txBody>
          <a:bodyPr/>
          <a:lstStyle/>
          <a:p>
            <a:pPr lvl="0"/>
            <a:endParaRPr lang="en-IN"/>
          </a:p>
        </p:txBody>
      </p:sp>
      <p:sp>
        <p:nvSpPr>
          <p:cNvPr id="5" name="Footer Placeholder 4">
            <a:extLst>
              <a:ext uri="{FF2B5EF4-FFF2-40B4-BE49-F238E27FC236}">
                <a16:creationId xmlns:a16="http://schemas.microsoft.com/office/drawing/2014/main" xmlns="" id="{B5C0C28A-FFA7-4722-8416-F66BA3D370E8}"/>
              </a:ext>
            </a:extLst>
          </p:cNvPr>
          <p:cNvSpPr>
            <a:spLocks noGrp="1"/>
          </p:cNvSpPr>
          <p:nvPr>
            <p:ph type="ftr" sz="quarter" idx="11"/>
          </p:nvPr>
        </p:nvSpPr>
        <p:spPr/>
        <p:txBody>
          <a:bodyPr/>
          <a:lstStyle/>
          <a:p>
            <a:pPr lvl="0"/>
            <a:r>
              <a:rPr lang="en-IN"/>
              <a:t>NIELIT,Chennai</a:t>
            </a:r>
          </a:p>
        </p:txBody>
      </p:sp>
      <p:sp>
        <p:nvSpPr>
          <p:cNvPr id="6" name="Slide Number Placeholder 5">
            <a:extLst>
              <a:ext uri="{FF2B5EF4-FFF2-40B4-BE49-F238E27FC236}">
                <a16:creationId xmlns:a16="http://schemas.microsoft.com/office/drawing/2014/main" xmlns="" id="{40C3185F-E27B-41F8-BE53-3A52C162CA53}"/>
              </a:ext>
            </a:extLst>
          </p:cNvPr>
          <p:cNvSpPr>
            <a:spLocks noGrp="1"/>
          </p:cNvSpPr>
          <p:nvPr>
            <p:ph type="sldNum" sz="quarter" idx="12"/>
          </p:nvPr>
        </p:nvSpPr>
        <p:spPr/>
        <p:txBody>
          <a:bodyPr/>
          <a:lstStyle/>
          <a:p>
            <a:pPr lvl="0"/>
            <a:fld id="{780EB238-0473-42AD-B8F3-E11164770D6D}" type="slidenum">
              <a:t>‹#›</a:t>
            </a:fld>
            <a:endParaRPr lang="en-IN"/>
          </a:p>
        </p:txBody>
      </p:sp>
    </p:spTree>
    <p:extLst>
      <p:ext uri="{BB962C8B-B14F-4D97-AF65-F5344CB8AC3E}">
        <p14:creationId xmlns:p14="http://schemas.microsoft.com/office/powerpoint/2010/main" val="19477029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BDC85B2-FA23-4560-A1E7-FFD6C1D7238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AF976EA0-3D42-4C21-BB09-3F024FA4E4F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FC378A10-AF5B-4A09-AE3C-CBEFF8A4B02C}"/>
              </a:ext>
            </a:extLst>
          </p:cNvPr>
          <p:cNvSpPr>
            <a:spLocks noGrp="1"/>
          </p:cNvSpPr>
          <p:nvPr>
            <p:ph type="dt" sz="half" idx="10"/>
          </p:nvPr>
        </p:nvSpPr>
        <p:spPr/>
        <p:txBody>
          <a:bodyPr/>
          <a:lstStyle/>
          <a:p>
            <a:pPr lvl="0"/>
            <a:endParaRPr lang="en-IN"/>
          </a:p>
        </p:txBody>
      </p:sp>
      <p:sp>
        <p:nvSpPr>
          <p:cNvPr id="5" name="Footer Placeholder 4">
            <a:extLst>
              <a:ext uri="{FF2B5EF4-FFF2-40B4-BE49-F238E27FC236}">
                <a16:creationId xmlns:a16="http://schemas.microsoft.com/office/drawing/2014/main" xmlns="" id="{8CCDD81C-DDAF-4CA7-96A3-AD3058C271E7}"/>
              </a:ext>
            </a:extLst>
          </p:cNvPr>
          <p:cNvSpPr>
            <a:spLocks noGrp="1"/>
          </p:cNvSpPr>
          <p:nvPr>
            <p:ph type="ftr" sz="quarter" idx="11"/>
          </p:nvPr>
        </p:nvSpPr>
        <p:spPr/>
        <p:txBody>
          <a:bodyPr/>
          <a:lstStyle/>
          <a:p>
            <a:pPr lvl="0"/>
            <a:r>
              <a:rPr lang="en-IN"/>
              <a:t>NIELIT,Chennai</a:t>
            </a:r>
          </a:p>
        </p:txBody>
      </p:sp>
      <p:sp>
        <p:nvSpPr>
          <p:cNvPr id="6" name="Slide Number Placeholder 5">
            <a:extLst>
              <a:ext uri="{FF2B5EF4-FFF2-40B4-BE49-F238E27FC236}">
                <a16:creationId xmlns:a16="http://schemas.microsoft.com/office/drawing/2014/main" xmlns="" id="{DDB1E6D1-C333-4AA1-AF0C-BC9ADB96D38C}"/>
              </a:ext>
            </a:extLst>
          </p:cNvPr>
          <p:cNvSpPr>
            <a:spLocks noGrp="1"/>
          </p:cNvSpPr>
          <p:nvPr>
            <p:ph type="sldNum" sz="quarter" idx="12"/>
          </p:nvPr>
        </p:nvSpPr>
        <p:spPr/>
        <p:txBody>
          <a:bodyPr/>
          <a:lstStyle/>
          <a:p>
            <a:pPr lvl="0"/>
            <a:fld id="{81D65B79-B388-4430-9186-DBA21BA1F4F2}" type="slidenum">
              <a:t>‹#›</a:t>
            </a:fld>
            <a:endParaRPr lang="en-IN"/>
          </a:p>
        </p:txBody>
      </p:sp>
    </p:spTree>
    <p:extLst>
      <p:ext uri="{BB962C8B-B14F-4D97-AF65-F5344CB8AC3E}">
        <p14:creationId xmlns:p14="http://schemas.microsoft.com/office/powerpoint/2010/main" val="26960361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DA8BC3E-A068-4D0A-9941-91E6216775EF}"/>
              </a:ext>
            </a:extLst>
          </p:cNvPr>
          <p:cNvSpPr>
            <a:spLocks noGrp="1"/>
          </p:cNvSpPr>
          <p:nvPr>
            <p:ph type="title"/>
          </p:nvPr>
        </p:nvSpPr>
        <p:spPr>
          <a:xfrm>
            <a:off x="795338" y="2055813"/>
            <a:ext cx="10059987" cy="3429000"/>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xmlns="" id="{56F4ECCC-7C3C-454F-ADC8-F1075FABC7A4}"/>
              </a:ext>
            </a:extLst>
          </p:cNvPr>
          <p:cNvSpPr>
            <a:spLocks noGrp="1"/>
          </p:cNvSpPr>
          <p:nvPr>
            <p:ph type="body" idx="1"/>
          </p:nvPr>
        </p:nvSpPr>
        <p:spPr>
          <a:xfrm>
            <a:off x="795338" y="5516563"/>
            <a:ext cx="10059987" cy="1803400"/>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xmlns="" id="{CB5DC60F-0430-4A3A-AB63-07C668E28E1A}"/>
              </a:ext>
            </a:extLst>
          </p:cNvPr>
          <p:cNvSpPr>
            <a:spLocks noGrp="1"/>
          </p:cNvSpPr>
          <p:nvPr>
            <p:ph type="dt" sz="half" idx="10"/>
          </p:nvPr>
        </p:nvSpPr>
        <p:spPr/>
        <p:txBody>
          <a:bodyPr/>
          <a:lstStyle/>
          <a:p>
            <a:pPr lvl="0"/>
            <a:endParaRPr lang="en-IN"/>
          </a:p>
        </p:txBody>
      </p:sp>
      <p:sp>
        <p:nvSpPr>
          <p:cNvPr id="5" name="Footer Placeholder 4">
            <a:extLst>
              <a:ext uri="{FF2B5EF4-FFF2-40B4-BE49-F238E27FC236}">
                <a16:creationId xmlns:a16="http://schemas.microsoft.com/office/drawing/2014/main" xmlns="" id="{35A60A5F-8172-4D31-B482-8FDFA12484F8}"/>
              </a:ext>
            </a:extLst>
          </p:cNvPr>
          <p:cNvSpPr>
            <a:spLocks noGrp="1"/>
          </p:cNvSpPr>
          <p:nvPr>
            <p:ph type="ftr" sz="quarter" idx="11"/>
          </p:nvPr>
        </p:nvSpPr>
        <p:spPr/>
        <p:txBody>
          <a:bodyPr/>
          <a:lstStyle/>
          <a:p>
            <a:pPr lvl="0"/>
            <a:r>
              <a:rPr lang="en-IN"/>
              <a:t>NIELIT,Chennai</a:t>
            </a:r>
          </a:p>
        </p:txBody>
      </p:sp>
      <p:sp>
        <p:nvSpPr>
          <p:cNvPr id="6" name="Slide Number Placeholder 5">
            <a:extLst>
              <a:ext uri="{FF2B5EF4-FFF2-40B4-BE49-F238E27FC236}">
                <a16:creationId xmlns:a16="http://schemas.microsoft.com/office/drawing/2014/main" xmlns="" id="{A2178B21-5069-41CA-ACF4-B1979131C672}"/>
              </a:ext>
            </a:extLst>
          </p:cNvPr>
          <p:cNvSpPr>
            <a:spLocks noGrp="1"/>
          </p:cNvSpPr>
          <p:nvPr>
            <p:ph type="sldNum" sz="quarter" idx="12"/>
          </p:nvPr>
        </p:nvSpPr>
        <p:spPr/>
        <p:txBody>
          <a:bodyPr/>
          <a:lstStyle/>
          <a:p>
            <a:pPr lvl="0"/>
            <a:fld id="{CD86B478-E677-48F0-BA08-3D3D7B242AEF}" type="slidenum">
              <a:t>‹#›</a:t>
            </a:fld>
            <a:endParaRPr lang="en-IN"/>
          </a:p>
        </p:txBody>
      </p:sp>
    </p:spTree>
    <p:extLst>
      <p:ext uri="{BB962C8B-B14F-4D97-AF65-F5344CB8AC3E}">
        <p14:creationId xmlns:p14="http://schemas.microsoft.com/office/powerpoint/2010/main" val="19879621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24C1919-55F3-4829-A3EA-264D3EA6621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CB4975C1-E38E-4745-A4C2-D6810A502D16}"/>
              </a:ext>
            </a:extLst>
          </p:cNvPr>
          <p:cNvSpPr>
            <a:spLocks noGrp="1"/>
          </p:cNvSpPr>
          <p:nvPr>
            <p:ph sz="half" idx="1"/>
          </p:nvPr>
        </p:nvSpPr>
        <p:spPr>
          <a:xfrm>
            <a:off x="582613" y="4421188"/>
            <a:ext cx="5172075" cy="22875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xmlns="" id="{F8F9131F-9753-4E63-A2E2-F8B22985CE58}"/>
              </a:ext>
            </a:extLst>
          </p:cNvPr>
          <p:cNvSpPr>
            <a:spLocks noGrp="1"/>
          </p:cNvSpPr>
          <p:nvPr>
            <p:ph sz="half" idx="2"/>
          </p:nvPr>
        </p:nvSpPr>
        <p:spPr>
          <a:xfrm>
            <a:off x="5907088" y="4421188"/>
            <a:ext cx="5172075" cy="22875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xmlns="" id="{3FFD6680-B7C4-4905-8306-4A9D53FBD828}"/>
              </a:ext>
            </a:extLst>
          </p:cNvPr>
          <p:cNvSpPr>
            <a:spLocks noGrp="1"/>
          </p:cNvSpPr>
          <p:nvPr>
            <p:ph type="dt" sz="half" idx="10"/>
          </p:nvPr>
        </p:nvSpPr>
        <p:spPr/>
        <p:txBody>
          <a:bodyPr/>
          <a:lstStyle/>
          <a:p>
            <a:pPr lvl="0"/>
            <a:endParaRPr lang="en-IN"/>
          </a:p>
        </p:txBody>
      </p:sp>
      <p:sp>
        <p:nvSpPr>
          <p:cNvPr id="6" name="Footer Placeholder 5">
            <a:extLst>
              <a:ext uri="{FF2B5EF4-FFF2-40B4-BE49-F238E27FC236}">
                <a16:creationId xmlns:a16="http://schemas.microsoft.com/office/drawing/2014/main" xmlns="" id="{B05DB357-8ACE-4B50-A281-98D05F78F1E2}"/>
              </a:ext>
            </a:extLst>
          </p:cNvPr>
          <p:cNvSpPr>
            <a:spLocks noGrp="1"/>
          </p:cNvSpPr>
          <p:nvPr>
            <p:ph type="ftr" sz="quarter" idx="11"/>
          </p:nvPr>
        </p:nvSpPr>
        <p:spPr/>
        <p:txBody>
          <a:bodyPr/>
          <a:lstStyle/>
          <a:p>
            <a:pPr lvl="0"/>
            <a:r>
              <a:rPr lang="en-IN"/>
              <a:t>NIELIT,Chennai</a:t>
            </a:r>
          </a:p>
        </p:txBody>
      </p:sp>
      <p:sp>
        <p:nvSpPr>
          <p:cNvPr id="7" name="Slide Number Placeholder 6">
            <a:extLst>
              <a:ext uri="{FF2B5EF4-FFF2-40B4-BE49-F238E27FC236}">
                <a16:creationId xmlns:a16="http://schemas.microsoft.com/office/drawing/2014/main" xmlns="" id="{F4F8EFC0-94AE-4EA3-8779-C1542E09DB16}"/>
              </a:ext>
            </a:extLst>
          </p:cNvPr>
          <p:cNvSpPr>
            <a:spLocks noGrp="1"/>
          </p:cNvSpPr>
          <p:nvPr>
            <p:ph type="sldNum" sz="quarter" idx="12"/>
          </p:nvPr>
        </p:nvSpPr>
        <p:spPr/>
        <p:txBody>
          <a:bodyPr/>
          <a:lstStyle/>
          <a:p>
            <a:pPr lvl="0"/>
            <a:fld id="{5ACF3F63-04B3-42E4-A4D3-D3E1C04F75AD}" type="slidenum">
              <a:t>‹#›</a:t>
            </a:fld>
            <a:endParaRPr lang="en-IN"/>
          </a:p>
        </p:txBody>
      </p:sp>
    </p:spTree>
    <p:extLst>
      <p:ext uri="{BB962C8B-B14F-4D97-AF65-F5344CB8AC3E}">
        <p14:creationId xmlns:p14="http://schemas.microsoft.com/office/powerpoint/2010/main" val="42270452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255E75D-04CC-4E62-84AC-8DC0AA27B9EC}"/>
              </a:ext>
            </a:extLst>
          </p:cNvPr>
          <p:cNvSpPr>
            <a:spLocks noGrp="1"/>
          </p:cNvSpPr>
          <p:nvPr>
            <p:ph type="title"/>
          </p:nvPr>
        </p:nvSpPr>
        <p:spPr>
          <a:xfrm>
            <a:off x="803275" y="438150"/>
            <a:ext cx="10059988" cy="1593850"/>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6ABB775B-2D63-447A-B2D1-F7FE5F254FAE}"/>
              </a:ext>
            </a:extLst>
          </p:cNvPr>
          <p:cNvSpPr>
            <a:spLocks noGrp="1"/>
          </p:cNvSpPr>
          <p:nvPr>
            <p:ph type="body" idx="1"/>
          </p:nvPr>
        </p:nvSpPr>
        <p:spPr>
          <a:xfrm>
            <a:off x="803275" y="2020888"/>
            <a:ext cx="4933950" cy="9906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xmlns="" id="{E2CD22E9-2DCE-414E-BD57-32BB23163355}"/>
              </a:ext>
            </a:extLst>
          </p:cNvPr>
          <p:cNvSpPr>
            <a:spLocks noGrp="1"/>
          </p:cNvSpPr>
          <p:nvPr>
            <p:ph sz="half" idx="2"/>
          </p:nvPr>
        </p:nvSpPr>
        <p:spPr>
          <a:xfrm>
            <a:off x="803275" y="3011488"/>
            <a:ext cx="4933950" cy="44291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xmlns="" id="{25D04FF9-E508-4C34-8B60-3D534B0B15DD}"/>
              </a:ext>
            </a:extLst>
          </p:cNvPr>
          <p:cNvSpPr>
            <a:spLocks noGrp="1"/>
          </p:cNvSpPr>
          <p:nvPr>
            <p:ph type="body" sz="quarter" idx="3"/>
          </p:nvPr>
        </p:nvSpPr>
        <p:spPr>
          <a:xfrm>
            <a:off x="5903913" y="2020888"/>
            <a:ext cx="4959350" cy="9906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xmlns="" id="{F2E22F5C-C27A-45D6-AF48-7E6929EE3669}"/>
              </a:ext>
            </a:extLst>
          </p:cNvPr>
          <p:cNvSpPr>
            <a:spLocks noGrp="1"/>
          </p:cNvSpPr>
          <p:nvPr>
            <p:ph sz="quarter" idx="4"/>
          </p:nvPr>
        </p:nvSpPr>
        <p:spPr>
          <a:xfrm>
            <a:off x="5903913" y="3011488"/>
            <a:ext cx="4959350" cy="44291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xmlns="" id="{B98A37D4-0BB6-4ACD-B3E7-17BE25AF07D7}"/>
              </a:ext>
            </a:extLst>
          </p:cNvPr>
          <p:cNvSpPr>
            <a:spLocks noGrp="1"/>
          </p:cNvSpPr>
          <p:nvPr>
            <p:ph type="dt" sz="half" idx="10"/>
          </p:nvPr>
        </p:nvSpPr>
        <p:spPr/>
        <p:txBody>
          <a:bodyPr/>
          <a:lstStyle/>
          <a:p>
            <a:pPr lvl="0"/>
            <a:endParaRPr lang="en-IN"/>
          </a:p>
        </p:txBody>
      </p:sp>
      <p:sp>
        <p:nvSpPr>
          <p:cNvPr id="8" name="Footer Placeholder 7">
            <a:extLst>
              <a:ext uri="{FF2B5EF4-FFF2-40B4-BE49-F238E27FC236}">
                <a16:creationId xmlns:a16="http://schemas.microsoft.com/office/drawing/2014/main" xmlns="" id="{F403442F-B505-41CB-911C-0FBB9AA4E499}"/>
              </a:ext>
            </a:extLst>
          </p:cNvPr>
          <p:cNvSpPr>
            <a:spLocks noGrp="1"/>
          </p:cNvSpPr>
          <p:nvPr>
            <p:ph type="ftr" sz="quarter" idx="11"/>
          </p:nvPr>
        </p:nvSpPr>
        <p:spPr/>
        <p:txBody>
          <a:bodyPr/>
          <a:lstStyle/>
          <a:p>
            <a:pPr lvl="0"/>
            <a:r>
              <a:rPr lang="en-IN"/>
              <a:t>NIELIT,Chennai</a:t>
            </a:r>
          </a:p>
        </p:txBody>
      </p:sp>
      <p:sp>
        <p:nvSpPr>
          <p:cNvPr id="9" name="Slide Number Placeholder 8">
            <a:extLst>
              <a:ext uri="{FF2B5EF4-FFF2-40B4-BE49-F238E27FC236}">
                <a16:creationId xmlns:a16="http://schemas.microsoft.com/office/drawing/2014/main" xmlns="" id="{245797AC-2D1F-469E-865A-ECEFCCC7C8ED}"/>
              </a:ext>
            </a:extLst>
          </p:cNvPr>
          <p:cNvSpPr>
            <a:spLocks noGrp="1"/>
          </p:cNvSpPr>
          <p:nvPr>
            <p:ph type="sldNum" sz="quarter" idx="12"/>
          </p:nvPr>
        </p:nvSpPr>
        <p:spPr/>
        <p:txBody>
          <a:bodyPr/>
          <a:lstStyle/>
          <a:p>
            <a:pPr lvl="0"/>
            <a:fld id="{21EC7F22-B9D7-4C61-83C7-1131355AA682}" type="slidenum">
              <a:t>‹#›</a:t>
            </a:fld>
            <a:endParaRPr lang="en-IN"/>
          </a:p>
        </p:txBody>
      </p:sp>
    </p:spTree>
    <p:extLst>
      <p:ext uri="{BB962C8B-B14F-4D97-AF65-F5344CB8AC3E}">
        <p14:creationId xmlns:p14="http://schemas.microsoft.com/office/powerpoint/2010/main" val="4189901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6D00404-DDFE-480E-9410-EC96D734779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xmlns="" id="{C210F0AD-1EF9-4752-834F-17390D29B11D}"/>
              </a:ext>
            </a:extLst>
          </p:cNvPr>
          <p:cNvSpPr>
            <a:spLocks noGrp="1"/>
          </p:cNvSpPr>
          <p:nvPr>
            <p:ph type="dt" sz="half" idx="10"/>
          </p:nvPr>
        </p:nvSpPr>
        <p:spPr/>
        <p:txBody>
          <a:bodyPr/>
          <a:lstStyle/>
          <a:p>
            <a:pPr lvl="0"/>
            <a:endParaRPr lang="en-IN"/>
          </a:p>
        </p:txBody>
      </p:sp>
      <p:sp>
        <p:nvSpPr>
          <p:cNvPr id="4" name="Footer Placeholder 3">
            <a:extLst>
              <a:ext uri="{FF2B5EF4-FFF2-40B4-BE49-F238E27FC236}">
                <a16:creationId xmlns:a16="http://schemas.microsoft.com/office/drawing/2014/main" xmlns="" id="{F7065EFB-2BBE-4A35-A599-39B18729A30D}"/>
              </a:ext>
            </a:extLst>
          </p:cNvPr>
          <p:cNvSpPr>
            <a:spLocks noGrp="1"/>
          </p:cNvSpPr>
          <p:nvPr>
            <p:ph type="ftr" sz="quarter" idx="11"/>
          </p:nvPr>
        </p:nvSpPr>
        <p:spPr/>
        <p:txBody>
          <a:bodyPr/>
          <a:lstStyle/>
          <a:p>
            <a:pPr lvl="0"/>
            <a:r>
              <a:rPr lang="en-IN"/>
              <a:t>NIELIT,Chennai</a:t>
            </a:r>
          </a:p>
        </p:txBody>
      </p:sp>
      <p:sp>
        <p:nvSpPr>
          <p:cNvPr id="5" name="Slide Number Placeholder 4">
            <a:extLst>
              <a:ext uri="{FF2B5EF4-FFF2-40B4-BE49-F238E27FC236}">
                <a16:creationId xmlns:a16="http://schemas.microsoft.com/office/drawing/2014/main" xmlns="" id="{2D640ED7-04E3-49E6-B0E6-E5B8A02536D0}"/>
              </a:ext>
            </a:extLst>
          </p:cNvPr>
          <p:cNvSpPr>
            <a:spLocks noGrp="1"/>
          </p:cNvSpPr>
          <p:nvPr>
            <p:ph type="sldNum" sz="quarter" idx="12"/>
          </p:nvPr>
        </p:nvSpPr>
        <p:spPr/>
        <p:txBody>
          <a:bodyPr/>
          <a:lstStyle/>
          <a:p>
            <a:pPr lvl="0"/>
            <a:fld id="{31F8AEA1-EF79-4B32-A1DA-982EA4ABA785}" type="slidenum">
              <a:t>‹#›</a:t>
            </a:fld>
            <a:endParaRPr lang="en-IN"/>
          </a:p>
        </p:txBody>
      </p:sp>
    </p:spTree>
    <p:extLst>
      <p:ext uri="{BB962C8B-B14F-4D97-AF65-F5344CB8AC3E}">
        <p14:creationId xmlns:p14="http://schemas.microsoft.com/office/powerpoint/2010/main" val="8756803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5C8135F6-7758-4138-BFE5-15BF219986EA}"/>
              </a:ext>
            </a:extLst>
          </p:cNvPr>
          <p:cNvSpPr>
            <a:spLocks noGrp="1"/>
          </p:cNvSpPr>
          <p:nvPr>
            <p:ph type="dt" sz="half" idx="10"/>
          </p:nvPr>
        </p:nvSpPr>
        <p:spPr/>
        <p:txBody>
          <a:bodyPr/>
          <a:lstStyle/>
          <a:p>
            <a:pPr lvl="0"/>
            <a:endParaRPr lang="en-IN"/>
          </a:p>
        </p:txBody>
      </p:sp>
      <p:sp>
        <p:nvSpPr>
          <p:cNvPr id="3" name="Footer Placeholder 2">
            <a:extLst>
              <a:ext uri="{FF2B5EF4-FFF2-40B4-BE49-F238E27FC236}">
                <a16:creationId xmlns:a16="http://schemas.microsoft.com/office/drawing/2014/main" xmlns="" id="{C976E5CB-FBEB-4A15-8BCC-74FAB29AB767}"/>
              </a:ext>
            </a:extLst>
          </p:cNvPr>
          <p:cNvSpPr>
            <a:spLocks noGrp="1"/>
          </p:cNvSpPr>
          <p:nvPr>
            <p:ph type="ftr" sz="quarter" idx="11"/>
          </p:nvPr>
        </p:nvSpPr>
        <p:spPr/>
        <p:txBody>
          <a:bodyPr/>
          <a:lstStyle/>
          <a:p>
            <a:pPr lvl="0"/>
            <a:r>
              <a:rPr lang="en-IN"/>
              <a:t>NIELIT,Chennai</a:t>
            </a:r>
          </a:p>
        </p:txBody>
      </p:sp>
      <p:sp>
        <p:nvSpPr>
          <p:cNvPr id="4" name="Slide Number Placeholder 3">
            <a:extLst>
              <a:ext uri="{FF2B5EF4-FFF2-40B4-BE49-F238E27FC236}">
                <a16:creationId xmlns:a16="http://schemas.microsoft.com/office/drawing/2014/main" xmlns="" id="{717437D3-D775-4D3F-8518-DFC7EF0FFBB6}"/>
              </a:ext>
            </a:extLst>
          </p:cNvPr>
          <p:cNvSpPr>
            <a:spLocks noGrp="1"/>
          </p:cNvSpPr>
          <p:nvPr>
            <p:ph type="sldNum" sz="quarter" idx="12"/>
          </p:nvPr>
        </p:nvSpPr>
        <p:spPr/>
        <p:txBody>
          <a:bodyPr/>
          <a:lstStyle/>
          <a:p>
            <a:pPr lvl="0"/>
            <a:fld id="{D5230ACB-3A85-4FE9-9545-D104A79D9622}" type="slidenum">
              <a:t>‹#›</a:t>
            </a:fld>
            <a:endParaRPr lang="en-IN"/>
          </a:p>
        </p:txBody>
      </p:sp>
    </p:spTree>
    <p:extLst>
      <p:ext uri="{BB962C8B-B14F-4D97-AF65-F5344CB8AC3E}">
        <p14:creationId xmlns:p14="http://schemas.microsoft.com/office/powerpoint/2010/main" val="39208576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00CF2A2-61F6-4BEF-AF63-B9D25A1AEAA6}"/>
              </a:ext>
            </a:extLst>
          </p:cNvPr>
          <p:cNvSpPr>
            <a:spLocks noGrp="1"/>
          </p:cNvSpPr>
          <p:nvPr>
            <p:ph type="title"/>
          </p:nvPr>
        </p:nvSpPr>
        <p:spPr>
          <a:xfrm>
            <a:off x="803275" y="549275"/>
            <a:ext cx="3762375" cy="192405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2F5D9C05-01FD-4C6B-990E-9D747B88C0AC}"/>
              </a:ext>
            </a:extLst>
          </p:cNvPr>
          <p:cNvSpPr>
            <a:spLocks noGrp="1"/>
          </p:cNvSpPr>
          <p:nvPr>
            <p:ph idx="1"/>
          </p:nvPr>
        </p:nvSpPr>
        <p:spPr>
          <a:xfrm>
            <a:off x="4957763" y="1187450"/>
            <a:ext cx="5905500" cy="585787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xmlns="" id="{4DCFC42E-5231-449A-B646-502F3DE8FE75}"/>
              </a:ext>
            </a:extLst>
          </p:cNvPr>
          <p:cNvSpPr>
            <a:spLocks noGrp="1"/>
          </p:cNvSpPr>
          <p:nvPr>
            <p:ph type="body" sz="half" idx="2"/>
          </p:nvPr>
        </p:nvSpPr>
        <p:spPr>
          <a:xfrm>
            <a:off x="803275" y="2473325"/>
            <a:ext cx="3762375" cy="45815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9148C8C2-804D-478D-8F65-48B47BDF1CE7}"/>
              </a:ext>
            </a:extLst>
          </p:cNvPr>
          <p:cNvSpPr>
            <a:spLocks noGrp="1"/>
          </p:cNvSpPr>
          <p:nvPr>
            <p:ph type="dt" sz="half" idx="10"/>
          </p:nvPr>
        </p:nvSpPr>
        <p:spPr/>
        <p:txBody>
          <a:bodyPr/>
          <a:lstStyle/>
          <a:p>
            <a:pPr lvl="0"/>
            <a:endParaRPr lang="en-IN"/>
          </a:p>
        </p:txBody>
      </p:sp>
      <p:sp>
        <p:nvSpPr>
          <p:cNvPr id="6" name="Footer Placeholder 5">
            <a:extLst>
              <a:ext uri="{FF2B5EF4-FFF2-40B4-BE49-F238E27FC236}">
                <a16:creationId xmlns:a16="http://schemas.microsoft.com/office/drawing/2014/main" xmlns="" id="{CF7810C2-6A79-4DC7-8EA9-64060511733E}"/>
              </a:ext>
            </a:extLst>
          </p:cNvPr>
          <p:cNvSpPr>
            <a:spLocks noGrp="1"/>
          </p:cNvSpPr>
          <p:nvPr>
            <p:ph type="ftr" sz="quarter" idx="11"/>
          </p:nvPr>
        </p:nvSpPr>
        <p:spPr/>
        <p:txBody>
          <a:bodyPr/>
          <a:lstStyle/>
          <a:p>
            <a:pPr lvl="0"/>
            <a:r>
              <a:rPr lang="en-IN"/>
              <a:t>NIELIT,Chennai</a:t>
            </a:r>
          </a:p>
        </p:txBody>
      </p:sp>
      <p:sp>
        <p:nvSpPr>
          <p:cNvPr id="7" name="Slide Number Placeholder 6">
            <a:extLst>
              <a:ext uri="{FF2B5EF4-FFF2-40B4-BE49-F238E27FC236}">
                <a16:creationId xmlns:a16="http://schemas.microsoft.com/office/drawing/2014/main" xmlns="" id="{6125ECA2-F270-4719-8045-2ED953C64FC9}"/>
              </a:ext>
            </a:extLst>
          </p:cNvPr>
          <p:cNvSpPr>
            <a:spLocks noGrp="1"/>
          </p:cNvSpPr>
          <p:nvPr>
            <p:ph type="sldNum" sz="quarter" idx="12"/>
          </p:nvPr>
        </p:nvSpPr>
        <p:spPr/>
        <p:txBody>
          <a:bodyPr/>
          <a:lstStyle/>
          <a:p>
            <a:pPr lvl="0"/>
            <a:fld id="{2DDFF2A1-DAE3-4920-A46A-3E2DDE9AF763}" type="slidenum">
              <a:t>‹#›</a:t>
            </a:fld>
            <a:endParaRPr lang="en-IN"/>
          </a:p>
        </p:txBody>
      </p:sp>
    </p:spTree>
    <p:extLst>
      <p:ext uri="{BB962C8B-B14F-4D97-AF65-F5344CB8AC3E}">
        <p14:creationId xmlns:p14="http://schemas.microsoft.com/office/powerpoint/2010/main" val="19533233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D2869D0-C2E5-4D07-A7A3-11BBBA02491B}"/>
              </a:ext>
            </a:extLst>
          </p:cNvPr>
          <p:cNvSpPr>
            <a:spLocks noGrp="1"/>
          </p:cNvSpPr>
          <p:nvPr>
            <p:ph type="title"/>
          </p:nvPr>
        </p:nvSpPr>
        <p:spPr>
          <a:xfrm>
            <a:off x="803275" y="549275"/>
            <a:ext cx="3762375" cy="192405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xmlns="" id="{51D61828-7760-40F9-B3C9-DD9935AA580A}"/>
              </a:ext>
            </a:extLst>
          </p:cNvPr>
          <p:cNvSpPr>
            <a:spLocks noGrp="1"/>
          </p:cNvSpPr>
          <p:nvPr>
            <p:ph type="pic" idx="1"/>
          </p:nvPr>
        </p:nvSpPr>
        <p:spPr>
          <a:xfrm>
            <a:off x="4957763" y="1187450"/>
            <a:ext cx="5905500" cy="58578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xmlns="" id="{15E319A0-9ACB-49F6-A49C-522D7BCB458B}"/>
              </a:ext>
            </a:extLst>
          </p:cNvPr>
          <p:cNvSpPr>
            <a:spLocks noGrp="1"/>
          </p:cNvSpPr>
          <p:nvPr>
            <p:ph type="body" sz="half" idx="2"/>
          </p:nvPr>
        </p:nvSpPr>
        <p:spPr>
          <a:xfrm>
            <a:off x="803275" y="2473325"/>
            <a:ext cx="3762375" cy="45815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435B3CE0-786D-411B-8111-572CBC75B5AF}"/>
              </a:ext>
            </a:extLst>
          </p:cNvPr>
          <p:cNvSpPr>
            <a:spLocks noGrp="1"/>
          </p:cNvSpPr>
          <p:nvPr>
            <p:ph type="dt" sz="half" idx="10"/>
          </p:nvPr>
        </p:nvSpPr>
        <p:spPr/>
        <p:txBody>
          <a:bodyPr/>
          <a:lstStyle/>
          <a:p>
            <a:pPr lvl="0"/>
            <a:endParaRPr lang="en-IN"/>
          </a:p>
        </p:txBody>
      </p:sp>
      <p:sp>
        <p:nvSpPr>
          <p:cNvPr id="6" name="Footer Placeholder 5">
            <a:extLst>
              <a:ext uri="{FF2B5EF4-FFF2-40B4-BE49-F238E27FC236}">
                <a16:creationId xmlns:a16="http://schemas.microsoft.com/office/drawing/2014/main" xmlns="" id="{0B773167-8992-48D1-BCF9-4A79B831F645}"/>
              </a:ext>
            </a:extLst>
          </p:cNvPr>
          <p:cNvSpPr>
            <a:spLocks noGrp="1"/>
          </p:cNvSpPr>
          <p:nvPr>
            <p:ph type="ftr" sz="quarter" idx="11"/>
          </p:nvPr>
        </p:nvSpPr>
        <p:spPr/>
        <p:txBody>
          <a:bodyPr/>
          <a:lstStyle/>
          <a:p>
            <a:pPr lvl="0"/>
            <a:r>
              <a:rPr lang="en-IN"/>
              <a:t>NIELIT,Chennai</a:t>
            </a:r>
          </a:p>
        </p:txBody>
      </p:sp>
      <p:sp>
        <p:nvSpPr>
          <p:cNvPr id="7" name="Slide Number Placeholder 6">
            <a:extLst>
              <a:ext uri="{FF2B5EF4-FFF2-40B4-BE49-F238E27FC236}">
                <a16:creationId xmlns:a16="http://schemas.microsoft.com/office/drawing/2014/main" xmlns="" id="{D05465EE-E5A7-442E-81BD-1B3F757E4347}"/>
              </a:ext>
            </a:extLst>
          </p:cNvPr>
          <p:cNvSpPr>
            <a:spLocks noGrp="1"/>
          </p:cNvSpPr>
          <p:nvPr>
            <p:ph type="sldNum" sz="quarter" idx="12"/>
          </p:nvPr>
        </p:nvSpPr>
        <p:spPr/>
        <p:txBody>
          <a:bodyPr/>
          <a:lstStyle/>
          <a:p>
            <a:pPr lvl="0"/>
            <a:fld id="{AADAB64B-9393-4CC7-924F-5317D8EDFB62}" type="slidenum">
              <a:t>‹#›</a:t>
            </a:fld>
            <a:endParaRPr lang="en-IN"/>
          </a:p>
        </p:txBody>
      </p:sp>
    </p:spTree>
    <p:extLst>
      <p:ext uri="{BB962C8B-B14F-4D97-AF65-F5344CB8AC3E}">
        <p14:creationId xmlns:p14="http://schemas.microsoft.com/office/powerpoint/2010/main" val="18259078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58BE9DE1-A3B5-4ECE-B95F-B8975DF550BA}"/>
              </a:ext>
            </a:extLst>
          </p:cNvPr>
          <p:cNvPicPr>
            <a:picLocks noChangeAspect="1"/>
          </p:cNvPicPr>
          <p:nvPr/>
        </p:nvPicPr>
        <p:blipFill>
          <a:blip r:embed="rId13">
            <a:lum/>
            <a:alphaModFix/>
          </a:blip>
          <a:srcRect/>
          <a:stretch>
            <a:fillRect/>
          </a:stretch>
        </p:blipFill>
        <p:spPr>
          <a:xfrm>
            <a:off x="0" y="6331320"/>
            <a:ext cx="11663280" cy="1913399"/>
          </a:xfrm>
          <a:prstGeom prst="rect">
            <a:avLst/>
          </a:prstGeom>
          <a:noFill/>
          <a:ln>
            <a:noFill/>
          </a:ln>
        </p:spPr>
      </p:pic>
      <p:sp>
        <p:nvSpPr>
          <p:cNvPr id="3" name="Title Placeholder 2">
            <a:extLst>
              <a:ext uri="{FF2B5EF4-FFF2-40B4-BE49-F238E27FC236}">
                <a16:creationId xmlns:a16="http://schemas.microsoft.com/office/drawing/2014/main" xmlns="" id="{199DC86C-B4FF-44C1-89F7-73EFEFD6DC8F}"/>
              </a:ext>
            </a:extLst>
          </p:cNvPr>
          <p:cNvSpPr txBox="1">
            <a:spLocks noGrp="1"/>
          </p:cNvSpPr>
          <p:nvPr>
            <p:ph type="title"/>
          </p:nvPr>
        </p:nvSpPr>
        <p:spPr>
          <a:xfrm>
            <a:off x="0" y="2551320"/>
            <a:ext cx="10496880" cy="1375919"/>
          </a:xfrm>
          <a:prstGeom prst="rect">
            <a:avLst/>
          </a:prstGeom>
          <a:noFill/>
          <a:ln>
            <a:noFill/>
          </a:ln>
        </p:spPr>
        <p:txBody>
          <a:bodyPr lIns="0" tIns="0" rIns="0" bIns="0" anchor="ctr"/>
          <a:lstStyle/>
          <a:p>
            <a:endParaRPr lang="en-IN"/>
          </a:p>
        </p:txBody>
      </p:sp>
      <p:sp>
        <p:nvSpPr>
          <p:cNvPr id="4" name="Text Placeholder 3">
            <a:extLst>
              <a:ext uri="{FF2B5EF4-FFF2-40B4-BE49-F238E27FC236}">
                <a16:creationId xmlns:a16="http://schemas.microsoft.com/office/drawing/2014/main" xmlns="" id="{C6B10E39-7C76-46A6-A25F-FBA925B97C8F}"/>
              </a:ext>
            </a:extLst>
          </p:cNvPr>
          <p:cNvSpPr txBox="1">
            <a:spLocks noGrp="1"/>
          </p:cNvSpPr>
          <p:nvPr>
            <p:ph type="body" idx="1"/>
          </p:nvPr>
        </p:nvSpPr>
        <p:spPr>
          <a:xfrm>
            <a:off x="582840" y="4421880"/>
            <a:ext cx="10496880" cy="2286720"/>
          </a:xfrm>
          <a:prstGeom prst="rect">
            <a:avLst/>
          </a:prstGeom>
          <a:noFill/>
          <a:ln>
            <a:noFill/>
          </a:ln>
        </p:spPr>
        <p:txBody>
          <a:bodyPr lIns="0" tIns="0" rIns="0" bIns="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xmlns="" id="{913475FA-B806-4830-A619-254FE3FAAB16}"/>
              </a:ext>
            </a:extLst>
          </p:cNvPr>
          <p:cNvSpPr txBox="1">
            <a:spLocks noGrp="1"/>
          </p:cNvSpPr>
          <p:nvPr>
            <p:ph type="dt" sz="half" idx="2"/>
          </p:nvPr>
        </p:nvSpPr>
        <p:spPr>
          <a:xfrm>
            <a:off x="582840" y="7508520"/>
            <a:ext cx="2717280" cy="568080"/>
          </a:xfrm>
          <a:prstGeom prst="rect">
            <a:avLst/>
          </a:prstGeom>
          <a:noFill/>
          <a:ln>
            <a:noFill/>
          </a:ln>
        </p:spPr>
        <p:txBody>
          <a:bodyPr lIns="0" tIns="0" rIns="0" bIns="0" anchorCtr="0">
            <a:noAutofit/>
          </a:bodyPr>
          <a:lstStyle>
            <a:lvl1pPr lvl="0" hangingPunct="0">
              <a:buNone/>
              <a:tabLst/>
              <a:defRPr lang="en-IN" sz="1400" kern="1200">
                <a:latin typeface="Liberation Serif" pitchFamily="18"/>
                <a:ea typeface="Segoe UI" pitchFamily="2"/>
                <a:cs typeface="Tahoma" pitchFamily="2"/>
              </a:defRPr>
            </a:lvl1pPr>
          </a:lstStyle>
          <a:p>
            <a:pPr lvl="0"/>
            <a:endParaRPr lang="en-IN"/>
          </a:p>
        </p:txBody>
      </p:sp>
      <p:sp>
        <p:nvSpPr>
          <p:cNvPr id="6" name="Footer Placeholder 5">
            <a:extLst>
              <a:ext uri="{FF2B5EF4-FFF2-40B4-BE49-F238E27FC236}">
                <a16:creationId xmlns:a16="http://schemas.microsoft.com/office/drawing/2014/main" xmlns="" id="{18DB001C-70A9-4902-B4C6-9917379B7C14}"/>
              </a:ext>
            </a:extLst>
          </p:cNvPr>
          <p:cNvSpPr txBox="1">
            <a:spLocks noGrp="1"/>
          </p:cNvSpPr>
          <p:nvPr>
            <p:ph type="ftr" sz="quarter" idx="3"/>
          </p:nvPr>
        </p:nvSpPr>
        <p:spPr>
          <a:xfrm>
            <a:off x="3987720" y="7508520"/>
            <a:ext cx="3696840" cy="568080"/>
          </a:xfrm>
          <a:prstGeom prst="rect">
            <a:avLst/>
          </a:prstGeom>
          <a:noFill/>
          <a:ln>
            <a:noFill/>
          </a:ln>
        </p:spPr>
        <p:txBody>
          <a:bodyPr lIns="0" tIns="0" rIns="0" bIns="0" anchorCtr="0">
            <a:noAutofit/>
          </a:bodyPr>
          <a:lstStyle>
            <a:lvl1pPr lvl="0" algn="ctr" hangingPunct="0">
              <a:buNone/>
              <a:tabLst/>
              <a:defRPr lang="en-IN" sz="1400" kern="1200">
                <a:latin typeface="Liberation Serif" pitchFamily="18"/>
                <a:ea typeface="Segoe UI" pitchFamily="2"/>
                <a:cs typeface="Tahoma" pitchFamily="2"/>
              </a:defRPr>
            </a:lvl1pPr>
          </a:lstStyle>
          <a:p>
            <a:pPr lvl="0"/>
            <a:r>
              <a:rPr lang="en-IN"/>
              <a:t>NIELIT,Chennai</a:t>
            </a:r>
          </a:p>
        </p:txBody>
      </p:sp>
      <p:sp>
        <p:nvSpPr>
          <p:cNvPr id="7" name="Slide Number Placeholder 6">
            <a:extLst>
              <a:ext uri="{FF2B5EF4-FFF2-40B4-BE49-F238E27FC236}">
                <a16:creationId xmlns:a16="http://schemas.microsoft.com/office/drawing/2014/main" xmlns="" id="{885CAE9D-12AE-4A1F-B71C-4E768D3F56BB}"/>
              </a:ext>
            </a:extLst>
          </p:cNvPr>
          <p:cNvSpPr txBox="1">
            <a:spLocks noGrp="1"/>
          </p:cNvSpPr>
          <p:nvPr>
            <p:ph type="sldNum" sz="quarter" idx="4"/>
          </p:nvPr>
        </p:nvSpPr>
        <p:spPr>
          <a:xfrm>
            <a:off x="8361720" y="7508520"/>
            <a:ext cx="2717280" cy="568080"/>
          </a:xfrm>
          <a:prstGeom prst="rect">
            <a:avLst/>
          </a:prstGeom>
          <a:noFill/>
          <a:ln>
            <a:noFill/>
          </a:ln>
        </p:spPr>
        <p:txBody>
          <a:bodyPr lIns="0" tIns="0" rIns="0" bIns="0" anchorCtr="0">
            <a:noAutofit/>
          </a:bodyPr>
          <a:lstStyle>
            <a:lvl1pPr lvl="0" algn="r" hangingPunct="0">
              <a:buNone/>
              <a:tabLst/>
              <a:defRPr lang="en-IN" sz="1400" kern="1200">
                <a:latin typeface="Liberation Serif" pitchFamily="18"/>
                <a:ea typeface="Segoe UI" pitchFamily="2"/>
                <a:cs typeface="Tahoma" pitchFamily="2"/>
              </a:defRPr>
            </a:lvl1pPr>
          </a:lstStyle>
          <a:p>
            <a:pPr lvl="0"/>
            <a:fld id="{DCBECBEF-B45F-4C78-B0F9-1FDB311ABAC5}" type="slidenum">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hangingPunct="0">
        <a:tabLst/>
        <a:defRPr lang="en-IN" sz="4780" b="0" i="0" u="none" strike="noStrike" kern="1200" cap="none">
          <a:ln>
            <a:noFill/>
          </a:ln>
          <a:solidFill>
            <a:srgbClr val="006699"/>
          </a:solidFill>
          <a:highlight>
            <a:scrgbClr r="0" g="0" b="0">
              <a:alpha val="0"/>
            </a:scrgbClr>
          </a:highlight>
          <a:latin typeface="Liberation Sans" pitchFamily="18"/>
        </a:defRPr>
      </a:lvl1pPr>
    </p:titleStyle>
    <p:bodyStyle>
      <a:lvl1pPr marL="0" marR="0" indent="0" hangingPunct="0">
        <a:spcBef>
          <a:spcPts val="1531"/>
        </a:spcBef>
        <a:spcAft>
          <a:spcPts val="0"/>
        </a:spcAft>
        <a:tabLst/>
        <a:defRPr lang="en-IN" sz="3480" b="0" i="0" u="none" strike="noStrike" kern="1200" cap="none">
          <a:ln>
            <a:noFill/>
          </a:ln>
          <a:highlight>
            <a:scrgbClr r="0" g="0" b="0">
              <a:alpha val="0"/>
            </a:scrgbClr>
          </a:highlight>
          <a:latin typeface="Liberation Sans" pitchFamily="18"/>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hyperlink" Target="http://www.yahoo.com/" TargetMode="External"/><Relationship Id="rId2" Type="http://schemas.openxmlformats.org/officeDocument/2006/relationships/notesSlide" Target="../notesSlides/notesSlide9.xml"/><Relationship Id="rId1" Type="http://schemas.openxmlformats.org/officeDocument/2006/relationships/slideLayout" Target="../slideLayouts/slideLayout7.xml"/><Relationship Id="rId5" Type="http://schemas.openxmlformats.org/officeDocument/2006/relationships/hyperlink" Target="http://www.facebook.com/" TargetMode="External"/><Relationship Id="rId4" Type="http://schemas.openxmlformats.org/officeDocument/2006/relationships/hyperlink" Target="http://aol.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name="page1">
    <p:spTree>
      <p:nvGrpSpPr>
        <p:cNvPr id="1" name=""/>
        <p:cNvGrpSpPr/>
        <p:nvPr/>
      </p:nvGrpSpPr>
      <p:grpSpPr>
        <a:xfrm>
          <a:off x="0" y="0"/>
          <a:ext cx="0" cy="0"/>
          <a:chOff x="0" y="0"/>
          <a:chExt cx="0" cy="0"/>
        </a:xfrm>
      </p:grpSpPr>
      <p:sp>
        <p:nvSpPr>
          <p:cNvPr id="5" name="Footer Placeholder 2">
            <a:extLst>
              <a:ext uri="{FF2B5EF4-FFF2-40B4-BE49-F238E27FC236}">
                <a16:creationId xmlns:a16="http://schemas.microsoft.com/office/drawing/2014/main" xmlns="" id="{C0649E53-122F-4C09-BE5C-70F815E65DFC}"/>
              </a:ext>
            </a:extLst>
          </p:cNvPr>
          <p:cNvSpPr>
            <a:spLocks noGrp="1"/>
          </p:cNvSpPr>
          <p:nvPr>
            <p:ph type="ftr" sz="quarter" idx="11"/>
          </p:nvPr>
        </p:nvSpPr>
        <p:spPr/>
        <p:txBody>
          <a:bodyPr/>
          <a:lstStyle/>
          <a:p>
            <a:pPr lvl="0"/>
            <a:r>
              <a:rPr lang="en-IN"/>
              <a:t>NIELIT,Chennai</a:t>
            </a:r>
          </a:p>
        </p:txBody>
      </p:sp>
      <p:sp>
        <p:nvSpPr>
          <p:cNvPr id="2" name="Title 1">
            <a:extLst>
              <a:ext uri="{FF2B5EF4-FFF2-40B4-BE49-F238E27FC236}">
                <a16:creationId xmlns:a16="http://schemas.microsoft.com/office/drawing/2014/main" xmlns="" id="{891C637A-E401-46FF-876F-A89DD8B41A8B}"/>
              </a:ext>
            </a:extLst>
          </p:cNvPr>
          <p:cNvSpPr txBox="1">
            <a:spLocks noGrp="1"/>
          </p:cNvSpPr>
          <p:nvPr>
            <p:ph type="title" idx="4294967295"/>
          </p:nvPr>
        </p:nvSpPr>
        <p:spPr>
          <a:xfrm>
            <a:off x="3030107" y="1664593"/>
            <a:ext cx="5603147" cy="677108"/>
          </a:xfrm>
        </p:spPr>
        <p:txBody>
          <a:bodyPr wrap="square">
            <a:spAutoFit/>
          </a:bodyPr>
          <a:lstStyle/>
          <a:p>
            <a:pPr lvl="0"/>
            <a:r>
              <a:rPr lang="en-IN" sz="4400" dirty="0">
                <a:latin typeface="Times New Roman" panose="02020603050405020304" pitchFamily="18" charset="0"/>
                <a:cs typeface="Times New Roman" panose="02020603050405020304" pitchFamily="18" charset="0"/>
              </a:rPr>
              <a:t>Big Data</a:t>
            </a:r>
          </a:p>
        </p:txBody>
      </p:sp>
      <p:pic>
        <p:nvPicPr>
          <p:cNvPr id="4" name="Shape 80">
            <a:extLst>
              <a:ext uri="{FF2B5EF4-FFF2-40B4-BE49-F238E27FC236}">
                <a16:creationId xmlns:a16="http://schemas.microsoft.com/office/drawing/2014/main" xmlns="" id="{BDD0CB66-5E29-4D8D-A92F-F27DD3705FC2}"/>
              </a:ext>
            </a:extLst>
          </p:cNvPr>
          <p:cNvPicPr>
            <a:picLocks noChangeAspect="1"/>
          </p:cNvPicPr>
          <p:nvPr/>
        </p:nvPicPr>
        <p:blipFill>
          <a:blip r:embed="rId3">
            <a:lum/>
            <a:alphaModFix/>
          </a:blip>
          <a:srcRect/>
          <a:stretch>
            <a:fillRect/>
          </a:stretch>
        </p:blipFill>
        <p:spPr>
          <a:xfrm>
            <a:off x="908452" y="3234267"/>
            <a:ext cx="8886428" cy="3297213"/>
          </a:xfrm>
          <a:prstGeom prst="rect">
            <a:avLst/>
          </a:prstGeom>
          <a:noFill/>
          <a:ln>
            <a:noFill/>
          </a:ln>
        </p:spPr>
      </p:pic>
      <p:sp>
        <p:nvSpPr>
          <p:cNvPr id="6" name="Slide Number Placeholder 5">
            <a:extLst>
              <a:ext uri="{FF2B5EF4-FFF2-40B4-BE49-F238E27FC236}">
                <a16:creationId xmlns:a16="http://schemas.microsoft.com/office/drawing/2014/main" xmlns="" id="{8D39F72F-C194-44D6-99B0-85D6EAE31FD3}"/>
              </a:ext>
            </a:extLst>
          </p:cNvPr>
          <p:cNvSpPr>
            <a:spLocks noGrp="1"/>
          </p:cNvSpPr>
          <p:nvPr>
            <p:ph type="sldNum" sz="quarter" idx="12"/>
          </p:nvPr>
        </p:nvSpPr>
        <p:spPr/>
        <p:txBody>
          <a:bodyPr/>
          <a:lstStyle/>
          <a:p>
            <a:pPr lvl="0"/>
            <a:fld id="{D5230ACB-3A85-4FE9-9545-D104A79D9622}" type="slidenum">
              <a:rPr lang="en-IN" smtClean="0"/>
              <a:t>1</a:t>
            </a:fld>
            <a:endParaRPr lang="en-I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circle(in)">
                                      <p:cBhvr>
                                        <p:cTn id="14"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name="page10">
    <p:spTree>
      <p:nvGrpSpPr>
        <p:cNvPr id="1" name=""/>
        <p:cNvGrpSpPr/>
        <p:nvPr/>
      </p:nvGrpSpPr>
      <p:grpSpPr>
        <a:xfrm>
          <a:off x="0" y="0"/>
          <a:ext cx="0" cy="0"/>
          <a:chOff x="0" y="0"/>
          <a:chExt cx="0" cy="0"/>
        </a:xfrm>
      </p:grpSpPr>
      <p:sp>
        <p:nvSpPr>
          <p:cNvPr id="4" name="Footer Placeholder 2">
            <a:extLst>
              <a:ext uri="{FF2B5EF4-FFF2-40B4-BE49-F238E27FC236}">
                <a16:creationId xmlns:a16="http://schemas.microsoft.com/office/drawing/2014/main" xmlns="" id="{DD25D4E9-0786-4BB3-9508-E210B7C819F8}"/>
              </a:ext>
            </a:extLst>
          </p:cNvPr>
          <p:cNvSpPr>
            <a:spLocks noGrp="1"/>
          </p:cNvSpPr>
          <p:nvPr>
            <p:ph type="ftr" sz="quarter" idx="11"/>
          </p:nvPr>
        </p:nvSpPr>
        <p:spPr/>
        <p:txBody>
          <a:bodyPr/>
          <a:lstStyle/>
          <a:p>
            <a:pPr lvl="0"/>
            <a:r>
              <a:rPr lang="en-IN"/>
              <a:t>NIELIT,Chennai</a:t>
            </a:r>
          </a:p>
        </p:txBody>
      </p:sp>
      <p:sp>
        <p:nvSpPr>
          <p:cNvPr id="5" name="Slide Number Placeholder 4">
            <a:extLst>
              <a:ext uri="{FF2B5EF4-FFF2-40B4-BE49-F238E27FC236}">
                <a16:creationId xmlns:a16="http://schemas.microsoft.com/office/drawing/2014/main" xmlns="" id="{C6857949-773B-4D9D-BBA4-0732277979BB}"/>
              </a:ext>
            </a:extLst>
          </p:cNvPr>
          <p:cNvSpPr>
            <a:spLocks noGrp="1"/>
          </p:cNvSpPr>
          <p:nvPr>
            <p:ph type="sldNum" sz="quarter" idx="12"/>
          </p:nvPr>
        </p:nvSpPr>
        <p:spPr/>
        <p:txBody>
          <a:bodyPr/>
          <a:lstStyle/>
          <a:p>
            <a:pPr lvl="0"/>
            <a:fld id="{E1CB8AA0-6398-4937-B6CC-1DD74CD573E1}" type="slidenum">
              <a:rPr lang="en-IN" smtClean="0"/>
              <a:t>10</a:t>
            </a:fld>
            <a:endParaRPr lang="en-IN"/>
          </a:p>
        </p:txBody>
      </p:sp>
      <p:sp>
        <p:nvSpPr>
          <p:cNvPr id="2" name="Title 1">
            <a:extLst>
              <a:ext uri="{FF2B5EF4-FFF2-40B4-BE49-F238E27FC236}">
                <a16:creationId xmlns:a16="http://schemas.microsoft.com/office/drawing/2014/main" xmlns="" id="{CA800F77-9633-4B04-8F75-485A8D8B06AC}"/>
              </a:ext>
            </a:extLst>
          </p:cNvPr>
          <p:cNvSpPr txBox="1">
            <a:spLocks noGrp="1"/>
          </p:cNvSpPr>
          <p:nvPr>
            <p:ph type="title" idx="4294967295"/>
          </p:nvPr>
        </p:nvSpPr>
        <p:spPr>
          <a:xfrm>
            <a:off x="0" y="249238"/>
            <a:ext cx="5281613" cy="585787"/>
          </a:xfrm>
        </p:spPr>
        <p:txBody>
          <a:bodyPr wrap="square">
            <a:spAutoFit/>
          </a:bodyPr>
          <a:lstStyle/>
          <a:p>
            <a:pPr lvl="0"/>
            <a:r>
              <a:rPr lang="en-IN" sz="3200" dirty="0">
                <a:solidFill>
                  <a:srgbClr val="000000"/>
                </a:solidFill>
                <a:latin typeface="Times New Roman" panose="02020603050405020304" pitchFamily="18" charset="0"/>
                <a:cs typeface="Times New Roman" panose="02020603050405020304" pitchFamily="18" charset="0"/>
              </a:rPr>
              <a:t>Why Big Data with </a:t>
            </a:r>
            <a:r>
              <a:rPr lang="en-IN" sz="3200" b="1" i="1" dirty="0">
                <a:solidFill>
                  <a:srgbClr val="800000"/>
                </a:solidFill>
                <a:latin typeface="Times New Roman" panose="02020603050405020304" pitchFamily="18" charset="0"/>
                <a:cs typeface="Times New Roman" panose="02020603050405020304" pitchFamily="18" charset="0"/>
              </a:rPr>
              <a:t>Hadoop</a:t>
            </a:r>
            <a:r>
              <a:rPr lang="en-IN" sz="3200" dirty="0">
                <a:solidFill>
                  <a:srgbClr val="000000"/>
                </a:solidFill>
                <a:latin typeface="Times New Roman" panose="02020603050405020304" pitchFamily="18" charset="0"/>
                <a:cs typeface="Times New Roman" panose="02020603050405020304" pitchFamily="18" charset="0"/>
              </a:rPr>
              <a:t>?</a:t>
            </a:r>
          </a:p>
        </p:txBody>
      </p:sp>
      <p:sp>
        <p:nvSpPr>
          <p:cNvPr id="3" name="Text Placeholder 2">
            <a:extLst>
              <a:ext uri="{FF2B5EF4-FFF2-40B4-BE49-F238E27FC236}">
                <a16:creationId xmlns:a16="http://schemas.microsoft.com/office/drawing/2014/main" xmlns="" id="{40145037-60C7-4A14-93F7-49FD10995D23}"/>
              </a:ext>
            </a:extLst>
          </p:cNvPr>
          <p:cNvSpPr txBox="1">
            <a:spLocks noGrp="1"/>
          </p:cNvSpPr>
          <p:nvPr>
            <p:ph type="body" idx="4294967295"/>
          </p:nvPr>
        </p:nvSpPr>
        <p:spPr>
          <a:xfrm>
            <a:off x="0" y="1049338"/>
            <a:ext cx="9072563" cy="4500562"/>
          </a:xfrm>
          <a:ln>
            <a:solidFill>
              <a:schemeClr val="accent1"/>
            </a:solidFill>
          </a:ln>
        </p:spPr>
        <p:txBody>
          <a:bodyPr>
            <a:noAutofit/>
          </a:bodyPr>
          <a:lstStyle/>
          <a:p>
            <a:pPr lvl="0" algn="just" rtl="0">
              <a:lnSpc>
                <a:spcPct val="130000"/>
              </a:lnSpc>
              <a:spcBef>
                <a:spcPts val="524"/>
              </a:spcBef>
              <a:buSzPct val="45000"/>
              <a:buFont typeface="StarSymbol"/>
              <a:buChar char="●"/>
              <a:tabLst>
                <a:tab pos="453959" algn="l"/>
                <a:tab pos="911159" algn="l"/>
                <a:tab pos="1368360" algn="l"/>
                <a:tab pos="1825560" algn="l"/>
                <a:tab pos="2282760" algn="l"/>
                <a:tab pos="2739960" algn="l"/>
                <a:tab pos="3197160" algn="l"/>
                <a:tab pos="3654360" algn="l"/>
                <a:tab pos="4111560" algn="l"/>
                <a:tab pos="4568760" algn="l"/>
                <a:tab pos="5025960" algn="l"/>
                <a:tab pos="5483159" algn="l"/>
                <a:tab pos="5940360" algn="l"/>
                <a:tab pos="6397560" algn="l"/>
                <a:tab pos="6854760" algn="l"/>
                <a:tab pos="7311960" algn="l"/>
                <a:tab pos="7769160" algn="l"/>
                <a:tab pos="8226360" algn="l"/>
                <a:tab pos="8683560" algn="l"/>
                <a:tab pos="9140760" algn="l"/>
              </a:tabLst>
            </a:pPr>
            <a:r>
              <a:rPr lang="en-IN" sz="2400" dirty="0">
                <a:solidFill>
                  <a:srgbClr val="FF0000"/>
                </a:solidFill>
                <a:latin typeface="Times New Roman" panose="02020603050405020304" pitchFamily="18" charset="0"/>
                <a:cs typeface="Times New Roman" panose="02020603050405020304" pitchFamily="18" charset="0"/>
              </a:rPr>
              <a:t>Hadoop was Designed to answer the question “How to process big data with reasonable cost and time”.</a:t>
            </a:r>
          </a:p>
          <a:p>
            <a:pPr lvl="0" algn="just" rtl="0">
              <a:lnSpc>
                <a:spcPct val="130000"/>
              </a:lnSpc>
              <a:spcBef>
                <a:spcPts val="524"/>
              </a:spcBef>
              <a:buSzPct val="45000"/>
              <a:buFont typeface="StarSymbol"/>
              <a:buChar char="●"/>
              <a:tabLst>
                <a:tab pos="453959" algn="l"/>
                <a:tab pos="911159" algn="l"/>
                <a:tab pos="1368360" algn="l"/>
                <a:tab pos="1825560" algn="l"/>
                <a:tab pos="2282760" algn="l"/>
                <a:tab pos="2739960" algn="l"/>
                <a:tab pos="3197160" algn="l"/>
                <a:tab pos="3654360" algn="l"/>
                <a:tab pos="4111560" algn="l"/>
                <a:tab pos="4568760" algn="l"/>
                <a:tab pos="5025960" algn="l"/>
                <a:tab pos="5483159" algn="l"/>
                <a:tab pos="5940360" algn="l"/>
                <a:tab pos="6397560" algn="l"/>
                <a:tab pos="6854760" algn="l"/>
                <a:tab pos="7311960" algn="l"/>
                <a:tab pos="7769160" algn="l"/>
                <a:tab pos="8226360" algn="l"/>
                <a:tab pos="8683560" algn="l"/>
                <a:tab pos="9140760" algn="l"/>
              </a:tabLst>
            </a:pPr>
            <a:r>
              <a:rPr lang="en-IN" sz="2400" dirty="0">
                <a:solidFill>
                  <a:srgbClr val="FF0000"/>
                </a:solidFill>
                <a:latin typeface="Times New Roman" panose="02020603050405020304" pitchFamily="18" charset="0"/>
                <a:cs typeface="Times New Roman" panose="02020603050405020304" pitchFamily="18" charset="0"/>
              </a:rPr>
              <a:t>Apache’s top level project.</a:t>
            </a:r>
          </a:p>
          <a:p>
            <a:pPr lvl="0" algn="just" rtl="0">
              <a:lnSpc>
                <a:spcPct val="130000"/>
              </a:lnSpc>
              <a:spcBef>
                <a:spcPts val="524"/>
              </a:spcBef>
              <a:buSzPct val="45000"/>
              <a:buFont typeface="StarSymbol"/>
              <a:buChar char="●"/>
              <a:tabLst>
                <a:tab pos="453959" algn="l"/>
                <a:tab pos="911159" algn="l"/>
                <a:tab pos="1368360" algn="l"/>
                <a:tab pos="1825560" algn="l"/>
                <a:tab pos="2282760" algn="l"/>
                <a:tab pos="2739960" algn="l"/>
                <a:tab pos="3197160" algn="l"/>
                <a:tab pos="3654360" algn="l"/>
                <a:tab pos="4111560" algn="l"/>
                <a:tab pos="4568760" algn="l"/>
                <a:tab pos="5025960" algn="l"/>
                <a:tab pos="5483159" algn="l"/>
                <a:tab pos="5940360" algn="l"/>
                <a:tab pos="6397560" algn="l"/>
                <a:tab pos="6854760" algn="l"/>
                <a:tab pos="7311960" algn="l"/>
                <a:tab pos="7769160" algn="l"/>
                <a:tab pos="8226360" algn="l"/>
                <a:tab pos="8683560" algn="l"/>
                <a:tab pos="9140760" algn="l"/>
              </a:tabLst>
            </a:pPr>
            <a:r>
              <a:rPr lang="en-IN" sz="2400" dirty="0">
                <a:solidFill>
                  <a:srgbClr val="FF0000"/>
                </a:solidFill>
                <a:latin typeface="Times New Roman" panose="02020603050405020304" pitchFamily="18" charset="0"/>
                <a:cs typeface="Times New Roman" panose="02020603050405020304" pitchFamily="18" charset="0"/>
              </a:rPr>
              <a:t>Open source implementation of frameworks for reliable, scalable distributed computing and storage.</a:t>
            </a:r>
          </a:p>
          <a:p>
            <a:pPr lvl="0" algn="just" rtl="0">
              <a:lnSpc>
                <a:spcPct val="130000"/>
              </a:lnSpc>
              <a:spcBef>
                <a:spcPts val="524"/>
              </a:spcBef>
              <a:buSzPct val="45000"/>
              <a:buFont typeface="StarSymbol"/>
              <a:buChar char="●"/>
              <a:tabLst>
                <a:tab pos="453959" algn="l"/>
                <a:tab pos="911159" algn="l"/>
                <a:tab pos="1368360" algn="l"/>
                <a:tab pos="1825560" algn="l"/>
                <a:tab pos="2282760" algn="l"/>
                <a:tab pos="2739960" algn="l"/>
                <a:tab pos="3197160" algn="l"/>
                <a:tab pos="3654360" algn="l"/>
                <a:tab pos="4111560" algn="l"/>
                <a:tab pos="4568760" algn="l"/>
                <a:tab pos="5025960" algn="l"/>
                <a:tab pos="5483159" algn="l"/>
                <a:tab pos="5940360" algn="l"/>
                <a:tab pos="6397560" algn="l"/>
                <a:tab pos="6854760" algn="l"/>
                <a:tab pos="7311960" algn="l"/>
                <a:tab pos="7769160" algn="l"/>
                <a:tab pos="8226360" algn="l"/>
                <a:tab pos="8683560" algn="l"/>
                <a:tab pos="9140760" algn="l"/>
              </a:tabLst>
            </a:pPr>
            <a:r>
              <a:rPr lang="en-IN" sz="2400" dirty="0">
                <a:solidFill>
                  <a:srgbClr val="FF0000"/>
                </a:solidFill>
                <a:latin typeface="Times New Roman" panose="02020603050405020304" pitchFamily="18" charset="0"/>
                <a:cs typeface="Times New Roman" panose="02020603050405020304" pitchFamily="18" charset="0"/>
              </a:rPr>
              <a:t>It is a flexible and highly-available architecture for large scale computation and data processing on a network of commodity hardware.</a:t>
            </a:r>
          </a:p>
          <a:p>
            <a:pPr marL="343080" lvl="0" indent="-342720" algn="just" rtl="0">
              <a:lnSpc>
                <a:spcPct val="81000"/>
              </a:lnSpc>
              <a:spcBef>
                <a:spcPts val="799"/>
              </a:spcBef>
              <a:buSzPct val="45000"/>
              <a:buFont typeface="StarSymbol"/>
              <a:buChar char="●"/>
              <a:tabLst>
                <a:tab pos="343080" algn="l"/>
              </a:tabLst>
            </a:pPr>
            <a:endParaRPr lang="en-IN" sz="2400" dirty="0">
              <a:solidFill>
                <a:srgbClr val="FF0000"/>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name="page11">
    <p:spTree>
      <p:nvGrpSpPr>
        <p:cNvPr id="1" name=""/>
        <p:cNvGrpSpPr/>
        <p:nvPr/>
      </p:nvGrpSpPr>
      <p:grpSpPr>
        <a:xfrm>
          <a:off x="0" y="0"/>
          <a:ext cx="0" cy="0"/>
          <a:chOff x="0" y="0"/>
          <a:chExt cx="0" cy="0"/>
        </a:xfrm>
      </p:grpSpPr>
      <p:sp>
        <p:nvSpPr>
          <p:cNvPr id="4" name="Footer Placeholder 2">
            <a:extLst>
              <a:ext uri="{FF2B5EF4-FFF2-40B4-BE49-F238E27FC236}">
                <a16:creationId xmlns:a16="http://schemas.microsoft.com/office/drawing/2014/main" xmlns="" id="{34AFE1D8-F5D8-499A-BADF-1B4292905240}"/>
              </a:ext>
            </a:extLst>
          </p:cNvPr>
          <p:cNvSpPr>
            <a:spLocks noGrp="1"/>
          </p:cNvSpPr>
          <p:nvPr>
            <p:ph type="ftr" sz="quarter" idx="11"/>
          </p:nvPr>
        </p:nvSpPr>
        <p:spPr/>
        <p:txBody>
          <a:bodyPr/>
          <a:lstStyle/>
          <a:p>
            <a:pPr lvl="0"/>
            <a:r>
              <a:rPr lang="en-IN"/>
              <a:t>NIELIT,Chennai</a:t>
            </a:r>
          </a:p>
        </p:txBody>
      </p:sp>
      <p:sp>
        <p:nvSpPr>
          <p:cNvPr id="5" name="Slide Number Placeholder 4">
            <a:extLst>
              <a:ext uri="{FF2B5EF4-FFF2-40B4-BE49-F238E27FC236}">
                <a16:creationId xmlns:a16="http://schemas.microsoft.com/office/drawing/2014/main" xmlns="" id="{A05BE678-039F-4907-91AD-6E8462E3D405}"/>
              </a:ext>
            </a:extLst>
          </p:cNvPr>
          <p:cNvSpPr>
            <a:spLocks noGrp="1"/>
          </p:cNvSpPr>
          <p:nvPr>
            <p:ph type="sldNum" sz="quarter" idx="12"/>
          </p:nvPr>
        </p:nvSpPr>
        <p:spPr/>
        <p:txBody>
          <a:bodyPr/>
          <a:lstStyle/>
          <a:p>
            <a:pPr lvl="0"/>
            <a:fld id="{E1CB8AA0-6398-4937-B6CC-1DD74CD573E1}" type="slidenum">
              <a:rPr lang="en-IN" smtClean="0"/>
              <a:t>11</a:t>
            </a:fld>
            <a:endParaRPr lang="en-IN"/>
          </a:p>
        </p:txBody>
      </p:sp>
      <p:sp>
        <p:nvSpPr>
          <p:cNvPr id="2" name="Title 1">
            <a:extLst>
              <a:ext uri="{FF2B5EF4-FFF2-40B4-BE49-F238E27FC236}">
                <a16:creationId xmlns:a16="http://schemas.microsoft.com/office/drawing/2014/main" xmlns="" id="{EC2FFA66-C0DC-4948-A379-F3708C8A19FF}"/>
              </a:ext>
            </a:extLst>
          </p:cNvPr>
          <p:cNvSpPr txBox="1">
            <a:spLocks noGrp="1"/>
          </p:cNvSpPr>
          <p:nvPr>
            <p:ph type="title" idx="4294967295"/>
          </p:nvPr>
        </p:nvSpPr>
        <p:spPr>
          <a:xfrm>
            <a:off x="0" y="231775"/>
            <a:ext cx="3394075" cy="585788"/>
          </a:xfrm>
          <a:ln>
            <a:solidFill>
              <a:schemeClr val="accent1"/>
            </a:solidFill>
          </a:ln>
        </p:spPr>
        <p:txBody>
          <a:bodyPr wrap="square">
            <a:spAutoFit/>
          </a:bodyPr>
          <a:lstStyle/>
          <a:p>
            <a:pPr lvl="0"/>
            <a:r>
              <a:rPr lang="en-IN" sz="3200" dirty="0">
                <a:latin typeface="Times New Roman" panose="02020603050405020304" pitchFamily="18" charset="0"/>
                <a:cs typeface="Times New Roman" panose="02020603050405020304" pitchFamily="18" charset="0"/>
              </a:rPr>
              <a:t>What is Hadoop	</a:t>
            </a:r>
          </a:p>
        </p:txBody>
      </p:sp>
      <p:sp>
        <p:nvSpPr>
          <p:cNvPr id="3" name="Text Placeholder 2">
            <a:extLst>
              <a:ext uri="{FF2B5EF4-FFF2-40B4-BE49-F238E27FC236}">
                <a16:creationId xmlns:a16="http://schemas.microsoft.com/office/drawing/2014/main" xmlns="" id="{086CE0AF-EAC3-48D4-9563-F66A4BA0F039}"/>
              </a:ext>
            </a:extLst>
          </p:cNvPr>
          <p:cNvSpPr txBox="1">
            <a:spLocks noGrp="1"/>
          </p:cNvSpPr>
          <p:nvPr>
            <p:ph type="body" idx="4294967295"/>
          </p:nvPr>
        </p:nvSpPr>
        <p:spPr>
          <a:xfrm>
            <a:off x="0" y="954088"/>
            <a:ext cx="8453438" cy="3870325"/>
          </a:xfrm>
          <a:ln>
            <a:solidFill>
              <a:schemeClr val="accent1"/>
            </a:solidFill>
          </a:ln>
        </p:spPr>
        <p:txBody>
          <a:bodyPr>
            <a:normAutofit/>
          </a:bodyPr>
          <a:lstStyle/>
          <a:p>
            <a:pPr lvl="0" algn="just">
              <a:buSzPct val="45000"/>
              <a:buFont typeface="StarSymbol"/>
              <a:buChar char="●"/>
            </a:pPr>
            <a:r>
              <a:rPr lang="en-IN" sz="2400" dirty="0">
                <a:solidFill>
                  <a:srgbClr val="FF0000"/>
                </a:solidFill>
                <a:latin typeface="Times New Roman" panose="02020603050405020304" pitchFamily="18" charset="0"/>
                <a:cs typeface="Times New Roman" panose="02020603050405020304" pitchFamily="18" charset="0"/>
              </a:rPr>
              <a:t>Open source software platform for scalable, distributed computing</a:t>
            </a:r>
          </a:p>
          <a:p>
            <a:pPr lvl="0" algn="just">
              <a:buSzPct val="45000"/>
              <a:buFont typeface="StarSymbol"/>
              <a:buChar char="●"/>
            </a:pPr>
            <a:r>
              <a:rPr lang="en-IN" sz="2400" dirty="0">
                <a:solidFill>
                  <a:srgbClr val="FF0000"/>
                </a:solidFill>
                <a:latin typeface="Times New Roman" panose="02020603050405020304" pitchFamily="18" charset="0"/>
                <a:cs typeface="Times New Roman" panose="02020603050405020304" pitchFamily="18" charset="0"/>
              </a:rPr>
              <a:t>Hadoop provides fast and reliable analysis of both structured data and unstructured data.</a:t>
            </a:r>
          </a:p>
          <a:p>
            <a:pPr lvl="0" algn="just">
              <a:buSzPct val="45000"/>
              <a:buFont typeface="StarSymbol"/>
              <a:buChar char="●"/>
            </a:pPr>
            <a:r>
              <a:rPr lang="en-IN" sz="2400" dirty="0">
                <a:solidFill>
                  <a:srgbClr val="FF0000"/>
                </a:solidFill>
                <a:latin typeface="Times New Roman" panose="02020603050405020304" pitchFamily="18" charset="0"/>
                <a:cs typeface="Times New Roman" panose="02020603050405020304" pitchFamily="18" charset="0"/>
              </a:rPr>
              <a:t>Apache Hadoop software library is essentially a framework that allows for the distributed processing of large datasets across clusters of computers using a simple programming model.</a:t>
            </a:r>
          </a:p>
          <a:p>
            <a:pPr lvl="0" algn="just">
              <a:buSzPct val="45000"/>
              <a:buFont typeface="StarSymbol"/>
              <a:buChar char="●"/>
            </a:pPr>
            <a:r>
              <a:rPr lang="en-IN" sz="2400" dirty="0">
                <a:solidFill>
                  <a:srgbClr val="FF0000"/>
                </a:solidFill>
                <a:latin typeface="Times New Roman" panose="02020603050405020304" pitchFamily="18" charset="0"/>
                <a:cs typeface="Times New Roman" panose="02020603050405020304" pitchFamily="18" charset="0"/>
              </a:rPr>
              <a:t>Hadoop can scale up from single servers to thousands of machines, each offering local computation and storage.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page12">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xmlns="" id="{B731B7EB-3022-4740-8011-D685B3E1ACA7}"/>
              </a:ext>
            </a:extLst>
          </p:cNvPr>
          <p:cNvSpPr>
            <a:spLocks noGrp="1"/>
          </p:cNvSpPr>
          <p:nvPr>
            <p:ph type="ftr" sz="quarter" idx="11"/>
          </p:nvPr>
        </p:nvSpPr>
        <p:spPr/>
        <p:txBody>
          <a:bodyPr/>
          <a:lstStyle/>
          <a:p>
            <a:pPr lvl="0"/>
            <a:r>
              <a:rPr lang="en-IN"/>
              <a:t>NIELIT,Chennai</a:t>
            </a:r>
          </a:p>
        </p:txBody>
      </p:sp>
      <p:sp>
        <p:nvSpPr>
          <p:cNvPr id="4" name="Slide Number Placeholder 3">
            <a:extLst>
              <a:ext uri="{FF2B5EF4-FFF2-40B4-BE49-F238E27FC236}">
                <a16:creationId xmlns:a16="http://schemas.microsoft.com/office/drawing/2014/main" xmlns="" id="{5E1185BF-3F38-4DFD-95A3-A9267DA83C28}"/>
              </a:ext>
            </a:extLst>
          </p:cNvPr>
          <p:cNvSpPr>
            <a:spLocks noGrp="1"/>
          </p:cNvSpPr>
          <p:nvPr>
            <p:ph type="sldNum" sz="quarter" idx="12"/>
          </p:nvPr>
        </p:nvSpPr>
        <p:spPr/>
        <p:txBody>
          <a:bodyPr/>
          <a:lstStyle/>
          <a:p>
            <a:pPr lvl="0"/>
            <a:fld id="{E1CB8AA0-6398-4937-B6CC-1DD74CD573E1}" type="slidenum">
              <a:rPr lang="en-IN" smtClean="0"/>
              <a:t>12</a:t>
            </a:fld>
            <a:endParaRPr lang="en-IN"/>
          </a:p>
        </p:txBody>
      </p:sp>
      <p:pic>
        <p:nvPicPr>
          <p:cNvPr id="2" name="Picture 1">
            <a:extLst>
              <a:ext uri="{FF2B5EF4-FFF2-40B4-BE49-F238E27FC236}">
                <a16:creationId xmlns:a16="http://schemas.microsoft.com/office/drawing/2014/main" xmlns="" id="{24EB30A7-1571-4671-A368-C03C768B185A}"/>
              </a:ext>
            </a:extLst>
          </p:cNvPr>
          <p:cNvPicPr>
            <a:picLocks noChangeAspect="1"/>
          </p:cNvPicPr>
          <p:nvPr/>
        </p:nvPicPr>
        <p:blipFill>
          <a:blip r:embed="rId3">
            <a:lum/>
            <a:alphaModFix/>
          </a:blip>
          <a:srcRect/>
          <a:stretch>
            <a:fillRect/>
          </a:stretch>
        </p:blipFill>
        <p:spPr>
          <a:xfrm>
            <a:off x="1105158" y="1026359"/>
            <a:ext cx="8997840" cy="548891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page13">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xmlns="" id="{EC60B4A1-CE41-4E88-B4A1-BD54B236FA26}"/>
              </a:ext>
            </a:extLst>
          </p:cNvPr>
          <p:cNvSpPr>
            <a:spLocks noGrp="1"/>
          </p:cNvSpPr>
          <p:nvPr>
            <p:ph type="ftr" sz="quarter" idx="11"/>
          </p:nvPr>
        </p:nvSpPr>
        <p:spPr/>
        <p:txBody>
          <a:bodyPr/>
          <a:lstStyle/>
          <a:p>
            <a:pPr lvl="0"/>
            <a:r>
              <a:rPr lang="en-IN"/>
              <a:t>NIELIT,Chennai</a:t>
            </a:r>
          </a:p>
        </p:txBody>
      </p:sp>
      <p:sp>
        <p:nvSpPr>
          <p:cNvPr id="4" name="Slide Number Placeholder 3">
            <a:extLst>
              <a:ext uri="{FF2B5EF4-FFF2-40B4-BE49-F238E27FC236}">
                <a16:creationId xmlns:a16="http://schemas.microsoft.com/office/drawing/2014/main" xmlns="" id="{572A4A0A-C128-4D91-942B-05056EA561E7}"/>
              </a:ext>
            </a:extLst>
          </p:cNvPr>
          <p:cNvSpPr>
            <a:spLocks noGrp="1"/>
          </p:cNvSpPr>
          <p:nvPr>
            <p:ph type="sldNum" sz="quarter" idx="12"/>
          </p:nvPr>
        </p:nvSpPr>
        <p:spPr/>
        <p:txBody>
          <a:bodyPr/>
          <a:lstStyle/>
          <a:p>
            <a:pPr lvl="0"/>
            <a:fld id="{E1CB8AA0-6398-4937-B6CC-1DD74CD573E1}" type="slidenum">
              <a:rPr lang="en-IN" smtClean="0"/>
              <a:t>13</a:t>
            </a:fld>
            <a:endParaRPr lang="en-IN"/>
          </a:p>
        </p:txBody>
      </p:sp>
      <p:sp>
        <p:nvSpPr>
          <p:cNvPr id="2" name="TextBox 1">
            <a:extLst>
              <a:ext uri="{FF2B5EF4-FFF2-40B4-BE49-F238E27FC236}">
                <a16:creationId xmlns:a16="http://schemas.microsoft.com/office/drawing/2014/main" xmlns="" id="{E3A1B532-79DC-4674-9F6D-8395A7BE51E2}"/>
              </a:ext>
            </a:extLst>
          </p:cNvPr>
          <p:cNvSpPr txBox="1"/>
          <p:nvPr/>
        </p:nvSpPr>
        <p:spPr>
          <a:xfrm>
            <a:off x="864000" y="1224000"/>
            <a:ext cx="8737200" cy="5832000"/>
          </a:xfrm>
          <a:prstGeom prst="rect">
            <a:avLst/>
          </a:prstGeom>
          <a:noFill/>
          <a:ln>
            <a:solidFill>
              <a:schemeClr val="accent1"/>
            </a:solidFill>
          </a:ln>
        </p:spPr>
        <p:txBody>
          <a:bodyPr wrap="none" lIns="90000" tIns="45000" rIns="90000" bIns="45000" anchorCtr="0" compatLnSpc="0"/>
          <a:lstStyle/>
          <a:p>
            <a:pPr marL="0" marR="0" lvl="0" indent="0" algn="just" hangingPunct="0">
              <a:lnSpc>
                <a:spcPct val="150000"/>
              </a:lnSpc>
              <a:spcBef>
                <a:spcPts val="600"/>
              </a:spcBef>
              <a:spcAft>
                <a:spcPts val="0"/>
              </a:spcAft>
              <a:buNone/>
              <a:tabLst/>
            </a:pPr>
            <a:endParaRPr lang="en-IN" sz="2400" b="1" i="0" u="none" strike="noStrike" kern="1200" cap="none" dirty="0">
              <a:ln>
                <a:noFill/>
              </a:ln>
              <a:solidFill>
                <a:srgbClr val="2A6099"/>
              </a:solidFill>
              <a:latin typeface="Times New Roman" panose="02020603050405020304" pitchFamily="18" charset="0"/>
              <a:ea typeface="Segoe UI" pitchFamily="2"/>
              <a:cs typeface="Times New Roman" panose="02020603050405020304" pitchFamily="18" charset="0"/>
            </a:endParaRPr>
          </a:p>
          <a:p>
            <a:pPr marL="0" marR="0" lvl="0" indent="0" algn="just" hangingPunct="0">
              <a:lnSpc>
                <a:spcPct val="150000"/>
              </a:lnSpc>
              <a:spcBef>
                <a:spcPts val="600"/>
              </a:spcBef>
              <a:spcAft>
                <a:spcPts val="0"/>
              </a:spcAft>
              <a:buNone/>
              <a:tabLst/>
            </a:pPr>
            <a:r>
              <a:rPr lang="en-IN" sz="2400" b="0" i="0" u="none" strike="noStrike" kern="1200" cap="none" dirty="0">
                <a:ln>
                  <a:noFill/>
                </a:ln>
                <a:latin typeface="Times New Roman" panose="02020603050405020304" pitchFamily="18" charset="0"/>
                <a:ea typeface="Segoe UI" pitchFamily="2"/>
                <a:cs typeface="Times New Roman" panose="02020603050405020304" pitchFamily="18" charset="0"/>
              </a:rPr>
              <a:t>Hadoop Ecosystem Projects includes:</a:t>
            </a:r>
          </a:p>
          <a:p>
            <a:pPr marL="0" marR="0" lvl="0" indent="0" algn="just" hangingPunct="0">
              <a:lnSpc>
                <a:spcPct val="150000"/>
              </a:lnSpc>
              <a:spcBef>
                <a:spcPts val="600"/>
              </a:spcBef>
              <a:spcAft>
                <a:spcPts val="0"/>
              </a:spcAft>
              <a:buNone/>
              <a:tabLst/>
            </a:pPr>
            <a:r>
              <a:rPr lang="en-IN" sz="2400" b="0" i="0" u="none" strike="noStrike" kern="1200" cap="none" dirty="0">
                <a:ln>
                  <a:noFill/>
                </a:ln>
                <a:latin typeface="Times New Roman" panose="02020603050405020304" pitchFamily="18" charset="0"/>
                <a:ea typeface="Segoe UI" pitchFamily="2"/>
                <a:cs typeface="Times New Roman" panose="02020603050405020304" pitchFamily="18" charset="0"/>
              </a:rPr>
              <a:t>Hadoop Common utilities</a:t>
            </a:r>
          </a:p>
          <a:p>
            <a:pPr marL="0" marR="0" lvl="0" indent="0" algn="just" hangingPunct="0">
              <a:lnSpc>
                <a:spcPct val="150000"/>
              </a:lnSpc>
              <a:spcBef>
                <a:spcPts val="600"/>
              </a:spcBef>
              <a:spcAft>
                <a:spcPts val="0"/>
              </a:spcAft>
              <a:buNone/>
              <a:tabLst/>
            </a:pPr>
            <a:r>
              <a:rPr lang="en-IN" sz="2400" b="0" i="0" u="none" strike="noStrike" kern="1200" cap="none" dirty="0">
                <a:ln>
                  <a:noFill/>
                </a:ln>
                <a:latin typeface="Times New Roman" panose="02020603050405020304" pitchFamily="18" charset="0"/>
                <a:ea typeface="Segoe UI" pitchFamily="2"/>
                <a:cs typeface="Times New Roman" panose="02020603050405020304" pitchFamily="18" charset="0"/>
              </a:rPr>
              <a:t>HBase: A scalable, distributed database for large tables.</a:t>
            </a:r>
          </a:p>
          <a:p>
            <a:pPr marL="0" marR="0" lvl="0" indent="0" algn="just" hangingPunct="0">
              <a:lnSpc>
                <a:spcPct val="150000"/>
              </a:lnSpc>
              <a:spcBef>
                <a:spcPts val="600"/>
              </a:spcBef>
              <a:spcAft>
                <a:spcPts val="0"/>
              </a:spcAft>
              <a:buNone/>
              <a:tabLst/>
            </a:pPr>
            <a:r>
              <a:rPr lang="en-IN" sz="2400" b="0" i="0" u="none" strike="noStrike" kern="1200" cap="none" dirty="0">
                <a:ln>
                  <a:noFill/>
                </a:ln>
                <a:latin typeface="Times New Roman" panose="02020603050405020304" pitchFamily="18" charset="0"/>
                <a:ea typeface="Segoe UI" pitchFamily="2"/>
                <a:cs typeface="Times New Roman" panose="02020603050405020304" pitchFamily="18" charset="0"/>
              </a:rPr>
              <a:t>HDFS: A distributed file system.</a:t>
            </a:r>
          </a:p>
          <a:p>
            <a:pPr marL="0" marR="0" lvl="0" indent="0" algn="just" hangingPunct="0">
              <a:lnSpc>
                <a:spcPct val="150000"/>
              </a:lnSpc>
              <a:spcBef>
                <a:spcPts val="600"/>
              </a:spcBef>
              <a:spcAft>
                <a:spcPts val="0"/>
              </a:spcAft>
              <a:buNone/>
              <a:tabLst/>
            </a:pPr>
            <a:r>
              <a:rPr lang="en-IN" sz="2400" b="0" i="0" u="none" strike="noStrike" kern="1200" cap="none" dirty="0">
                <a:ln>
                  <a:noFill/>
                </a:ln>
                <a:latin typeface="Times New Roman" panose="02020603050405020304" pitchFamily="18" charset="0"/>
                <a:ea typeface="Segoe UI" pitchFamily="2"/>
                <a:cs typeface="Times New Roman" panose="02020603050405020304" pitchFamily="18" charset="0"/>
              </a:rPr>
              <a:t>Hive: data summarization and ad hoc querying.</a:t>
            </a:r>
          </a:p>
          <a:p>
            <a:pPr marL="0" marR="0" lvl="0" indent="0" algn="just" hangingPunct="0">
              <a:lnSpc>
                <a:spcPct val="150000"/>
              </a:lnSpc>
              <a:spcBef>
                <a:spcPts val="600"/>
              </a:spcBef>
              <a:spcAft>
                <a:spcPts val="0"/>
              </a:spcAft>
              <a:buNone/>
              <a:tabLst/>
            </a:pPr>
            <a:r>
              <a:rPr lang="en-IN" sz="2400" b="0" i="0" u="none" strike="noStrike" kern="1200" cap="none" dirty="0">
                <a:ln>
                  <a:noFill/>
                </a:ln>
                <a:latin typeface="Times New Roman" panose="02020603050405020304" pitchFamily="18" charset="0"/>
                <a:ea typeface="Segoe UI" pitchFamily="2"/>
                <a:cs typeface="Times New Roman" panose="02020603050405020304" pitchFamily="18" charset="0"/>
              </a:rPr>
              <a:t>MapReduce: distributed processing on compute clusters.</a:t>
            </a:r>
          </a:p>
          <a:p>
            <a:pPr marL="0" marR="0" lvl="0" indent="0" algn="just" hangingPunct="0">
              <a:lnSpc>
                <a:spcPct val="150000"/>
              </a:lnSpc>
              <a:spcBef>
                <a:spcPts val="600"/>
              </a:spcBef>
              <a:spcAft>
                <a:spcPts val="0"/>
              </a:spcAft>
              <a:buNone/>
              <a:tabLst/>
            </a:pPr>
            <a:r>
              <a:rPr lang="en-IN" sz="2400" b="0" i="0" u="none" strike="noStrike" kern="1200" cap="none" dirty="0">
                <a:ln>
                  <a:noFill/>
                </a:ln>
                <a:latin typeface="Times New Roman" panose="02020603050405020304" pitchFamily="18" charset="0"/>
                <a:ea typeface="Segoe UI" pitchFamily="2"/>
                <a:cs typeface="Times New Roman" panose="02020603050405020304" pitchFamily="18" charset="0"/>
              </a:rPr>
              <a:t>Pig: A high-level data-flow language for parallel computation.</a:t>
            </a:r>
          </a:p>
        </p:txBody>
      </p:sp>
      <p:sp>
        <p:nvSpPr>
          <p:cNvPr id="5" name="Rectangle 4">
            <a:extLst>
              <a:ext uri="{FF2B5EF4-FFF2-40B4-BE49-F238E27FC236}">
                <a16:creationId xmlns:a16="http://schemas.microsoft.com/office/drawing/2014/main" xmlns="" id="{E26FF976-A5DA-40AE-B4E4-1D1A5AFA5BC2}"/>
              </a:ext>
            </a:extLst>
          </p:cNvPr>
          <p:cNvSpPr/>
          <p:nvPr/>
        </p:nvSpPr>
        <p:spPr>
          <a:xfrm>
            <a:off x="398008" y="447580"/>
            <a:ext cx="5217069" cy="584775"/>
          </a:xfrm>
          <a:prstGeom prst="rect">
            <a:avLst/>
          </a:prstGeom>
        </p:spPr>
        <p:txBody>
          <a:bodyPr wrap="none">
            <a:spAutoFit/>
          </a:bodyPr>
          <a:lstStyle/>
          <a:p>
            <a:pPr lvl="0" hangingPunct="0"/>
            <a:r>
              <a:rPr lang="en-IN" sz="3200" b="1" dirty="0">
                <a:solidFill>
                  <a:schemeClr val="bg1"/>
                </a:solidFill>
                <a:latin typeface="Times New Roman" panose="02020603050405020304" pitchFamily="18" charset="0"/>
                <a:ea typeface="Segoe UI" pitchFamily="2"/>
                <a:cs typeface="Times New Roman" panose="02020603050405020304" pitchFamily="18" charset="0"/>
              </a:rPr>
              <a:t>Hadoop Ecosystems Projects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name="page16">
    <p:spTree>
      <p:nvGrpSpPr>
        <p:cNvPr id="1" name=""/>
        <p:cNvGrpSpPr/>
        <p:nvPr/>
      </p:nvGrpSpPr>
      <p:grpSpPr>
        <a:xfrm>
          <a:off x="0" y="0"/>
          <a:ext cx="0" cy="0"/>
          <a:chOff x="0" y="0"/>
          <a:chExt cx="0" cy="0"/>
        </a:xfrm>
      </p:grpSpPr>
      <p:sp>
        <p:nvSpPr>
          <p:cNvPr id="4" name="Footer Placeholder 2">
            <a:extLst>
              <a:ext uri="{FF2B5EF4-FFF2-40B4-BE49-F238E27FC236}">
                <a16:creationId xmlns:a16="http://schemas.microsoft.com/office/drawing/2014/main" xmlns="" id="{C9E8441F-963F-4BE7-BA97-12726E820088}"/>
              </a:ext>
            </a:extLst>
          </p:cNvPr>
          <p:cNvSpPr>
            <a:spLocks noGrp="1"/>
          </p:cNvSpPr>
          <p:nvPr>
            <p:ph type="ftr" sz="quarter" idx="11"/>
          </p:nvPr>
        </p:nvSpPr>
        <p:spPr>
          <a:xfrm rot="5400000">
            <a:off x="10055198" y="2645410"/>
            <a:ext cx="2279827" cy="312118"/>
          </a:xfrm>
        </p:spPr>
        <p:txBody>
          <a:bodyPr/>
          <a:lstStyle/>
          <a:p>
            <a:pPr lvl="0"/>
            <a:r>
              <a:rPr lang="en-IN" dirty="0" err="1"/>
              <a:t>NIELIT,Chennai</a:t>
            </a:r>
            <a:endParaRPr lang="en-IN" dirty="0"/>
          </a:p>
        </p:txBody>
      </p:sp>
      <p:sp>
        <p:nvSpPr>
          <p:cNvPr id="5" name="Slide Number Placeholder 4">
            <a:extLst>
              <a:ext uri="{FF2B5EF4-FFF2-40B4-BE49-F238E27FC236}">
                <a16:creationId xmlns:a16="http://schemas.microsoft.com/office/drawing/2014/main" xmlns="" id="{30B06C37-7EF0-47D1-99A2-E881D591D44A}"/>
              </a:ext>
            </a:extLst>
          </p:cNvPr>
          <p:cNvSpPr>
            <a:spLocks noGrp="1"/>
          </p:cNvSpPr>
          <p:nvPr>
            <p:ph type="sldNum" sz="quarter" idx="12"/>
          </p:nvPr>
        </p:nvSpPr>
        <p:spPr/>
        <p:txBody>
          <a:bodyPr/>
          <a:lstStyle/>
          <a:p>
            <a:pPr lvl="0"/>
            <a:fld id="{E1CB8AA0-6398-4937-B6CC-1DD74CD573E1}" type="slidenum">
              <a:rPr lang="en-IN" smtClean="0"/>
              <a:t>14</a:t>
            </a:fld>
            <a:endParaRPr lang="en-IN"/>
          </a:p>
        </p:txBody>
      </p:sp>
      <p:sp>
        <p:nvSpPr>
          <p:cNvPr id="2" name="Title 1">
            <a:extLst>
              <a:ext uri="{FF2B5EF4-FFF2-40B4-BE49-F238E27FC236}">
                <a16:creationId xmlns:a16="http://schemas.microsoft.com/office/drawing/2014/main" xmlns="" id="{C0391FF1-470F-4BD9-BE1D-96AA8E4CFD30}"/>
              </a:ext>
            </a:extLst>
          </p:cNvPr>
          <p:cNvSpPr txBox="1">
            <a:spLocks noGrp="1"/>
          </p:cNvSpPr>
          <p:nvPr>
            <p:ph type="title" idx="4294967295"/>
          </p:nvPr>
        </p:nvSpPr>
        <p:spPr>
          <a:xfrm>
            <a:off x="0" y="327025"/>
            <a:ext cx="7394575" cy="584200"/>
          </a:xfrm>
        </p:spPr>
        <p:txBody>
          <a:bodyPr wrap="square">
            <a:spAutoFit/>
          </a:bodyPr>
          <a:lstStyle/>
          <a:p>
            <a:pPr lvl="0"/>
            <a:r>
              <a:rPr lang="en-IN" sz="3200" dirty="0">
                <a:latin typeface="Times New Roman" panose="02020603050405020304" pitchFamily="18" charset="0"/>
                <a:cs typeface="Times New Roman" panose="02020603050405020304" pitchFamily="18" charset="0"/>
              </a:rPr>
              <a:t>Hadoop Distributed File system</a:t>
            </a:r>
          </a:p>
        </p:txBody>
      </p:sp>
      <p:sp>
        <p:nvSpPr>
          <p:cNvPr id="3" name="Text Placeholder 2">
            <a:extLst>
              <a:ext uri="{FF2B5EF4-FFF2-40B4-BE49-F238E27FC236}">
                <a16:creationId xmlns:a16="http://schemas.microsoft.com/office/drawing/2014/main" xmlns="" id="{A07C7A7C-A0A3-4092-87A6-C47973A97129}"/>
              </a:ext>
            </a:extLst>
          </p:cNvPr>
          <p:cNvSpPr txBox="1">
            <a:spLocks noGrp="1"/>
          </p:cNvSpPr>
          <p:nvPr>
            <p:ph type="body" idx="4294967295"/>
          </p:nvPr>
        </p:nvSpPr>
        <p:spPr>
          <a:xfrm>
            <a:off x="400833" y="1302990"/>
            <a:ext cx="9948863" cy="5746750"/>
          </a:xfrm>
          <a:ln>
            <a:solidFill>
              <a:srgbClr val="C00000"/>
            </a:solidFill>
          </a:ln>
        </p:spPr>
        <p:txBody>
          <a:bodyPr>
            <a:noAutofit/>
          </a:bodyPr>
          <a:lstStyle/>
          <a:p>
            <a:pPr lvl="0" algn="just">
              <a:lnSpc>
                <a:spcPct val="150000"/>
              </a:lnSpc>
              <a:buSzPct val="45000"/>
              <a:buFont typeface="StarSymbol"/>
              <a:buChar char="●"/>
            </a:pPr>
            <a:r>
              <a:rPr lang="en-IN" sz="2400" dirty="0">
                <a:solidFill>
                  <a:schemeClr val="accent3"/>
                </a:solidFill>
                <a:latin typeface="Times New Roman" panose="02020603050405020304" pitchFamily="18" charset="0"/>
                <a:cs typeface="Times New Roman" panose="02020603050405020304" pitchFamily="18" charset="0"/>
              </a:rPr>
              <a:t>A distributed file system that provides high-throughput access to application data</a:t>
            </a:r>
          </a:p>
          <a:p>
            <a:pPr lvl="0" algn="just">
              <a:lnSpc>
                <a:spcPct val="150000"/>
              </a:lnSpc>
              <a:buSzPct val="45000"/>
              <a:buFont typeface="StarSymbol"/>
              <a:buChar char="●"/>
            </a:pPr>
            <a:r>
              <a:rPr lang="en-IN" sz="2400" dirty="0">
                <a:solidFill>
                  <a:schemeClr val="accent3"/>
                </a:solidFill>
                <a:latin typeface="Times New Roman" panose="02020603050405020304" pitchFamily="18" charset="0"/>
                <a:cs typeface="Times New Roman" panose="02020603050405020304" pitchFamily="18" charset="0"/>
              </a:rPr>
              <a:t>HDFS uses a master/slave architecture in which one device (master) termed as </a:t>
            </a:r>
            <a:r>
              <a:rPr lang="en-IN" sz="2400" dirty="0" err="1">
                <a:solidFill>
                  <a:schemeClr val="accent3"/>
                </a:solidFill>
                <a:latin typeface="Times New Roman" panose="02020603050405020304" pitchFamily="18" charset="0"/>
                <a:cs typeface="Times New Roman" panose="02020603050405020304" pitchFamily="18" charset="0"/>
              </a:rPr>
              <a:t>NameNode</a:t>
            </a:r>
            <a:r>
              <a:rPr lang="en-IN" sz="2400" dirty="0">
                <a:solidFill>
                  <a:schemeClr val="accent3"/>
                </a:solidFill>
                <a:latin typeface="Times New Roman" panose="02020603050405020304" pitchFamily="18" charset="0"/>
                <a:cs typeface="Times New Roman" panose="02020603050405020304" pitchFamily="18" charset="0"/>
              </a:rPr>
              <a:t> controls one or more other devices (slaves) termed as </a:t>
            </a:r>
            <a:r>
              <a:rPr lang="en-IN" sz="2400" dirty="0" err="1">
                <a:solidFill>
                  <a:schemeClr val="accent3"/>
                </a:solidFill>
                <a:latin typeface="Times New Roman" panose="02020603050405020304" pitchFamily="18" charset="0"/>
                <a:cs typeface="Times New Roman" panose="02020603050405020304" pitchFamily="18" charset="0"/>
              </a:rPr>
              <a:t>DataNode</a:t>
            </a:r>
            <a:r>
              <a:rPr lang="en-IN" sz="2400" dirty="0">
                <a:solidFill>
                  <a:schemeClr val="accent3"/>
                </a:solidFill>
                <a:latin typeface="Times New Roman" panose="02020603050405020304" pitchFamily="18" charset="0"/>
                <a:cs typeface="Times New Roman" panose="02020603050405020304" pitchFamily="18" charset="0"/>
              </a:rPr>
              <a:t>.</a:t>
            </a:r>
          </a:p>
          <a:p>
            <a:pPr lvl="0" algn="just">
              <a:lnSpc>
                <a:spcPct val="150000"/>
              </a:lnSpc>
              <a:buSzPct val="45000"/>
              <a:buFont typeface="StarSymbol"/>
              <a:buChar char="●"/>
            </a:pPr>
            <a:r>
              <a:rPr lang="en-IN" sz="2400" dirty="0">
                <a:solidFill>
                  <a:schemeClr val="accent3"/>
                </a:solidFill>
                <a:latin typeface="Times New Roman" panose="02020603050405020304" pitchFamily="18" charset="0"/>
                <a:cs typeface="Times New Roman" panose="02020603050405020304" pitchFamily="18" charset="0"/>
              </a:rPr>
              <a:t>It breaks Data/Files into small blocks (128 MB each block) and stores on </a:t>
            </a:r>
            <a:r>
              <a:rPr lang="en-IN" sz="2400" dirty="0" err="1">
                <a:solidFill>
                  <a:schemeClr val="accent3"/>
                </a:solidFill>
                <a:latin typeface="Times New Roman" panose="02020603050405020304" pitchFamily="18" charset="0"/>
                <a:cs typeface="Times New Roman" panose="02020603050405020304" pitchFamily="18" charset="0"/>
              </a:rPr>
              <a:t>DataNode</a:t>
            </a:r>
            <a:r>
              <a:rPr lang="en-IN" sz="2400" dirty="0">
                <a:solidFill>
                  <a:schemeClr val="accent3"/>
                </a:solidFill>
                <a:latin typeface="Times New Roman" panose="02020603050405020304" pitchFamily="18" charset="0"/>
                <a:cs typeface="Times New Roman" panose="02020603050405020304" pitchFamily="18" charset="0"/>
              </a:rPr>
              <a:t> and each block replicates on other nodes to accomplish fault tolerance.</a:t>
            </a:r>
          </a:p>
          <a:p>
            <a:pPr lvl="0" algn="just">
              <a:lnSpc>
                <a:spcPct val="150000"/>
              </a:lnSpc>
              <a:buSzPct val="45000"/>
              <a:buFont typeface="StarSymbol"/>
              <a:buChar char="●"/>
            </a:pPr>
            <a:r>
              <a:rPr lang="en-IN" sz="2400" dirty="0" err="1">
                <a:solidFill>
                  <a:schemeClr val="accent3"/>
                </a:solidFill>
                <a:latin typeface="Times New Roman" panose="02020603050405020304" pitchFamily="18" charset="0"/>
                <a:cs typeface="Times New Roman" panose="02020603050405020304" pitchFamily="18" charset="0"/>
              </a:rPr>
              <a:t>NameNode</a:t>
            </a:r>
            <a:r>
              <a:rPr lang="en-IN" sz="2400" dirty="0">
                <a:solidFill>
                  <a:schemeClr val="accent3"/>
                </a:solidFill>
                <a:latin typeface="Times New Roman" panose="02020603050405020304" pitchFamily="18" charset="0"/>
                <a:cs typeface="Times New Roman" panose="02020603050405020304" pitchFamily="18" charset="0"/>
              </a:rPr>
              <a:t> keeps the track of blocks written to the </a:t>
            </a:r>
            <a:r>
              <a:rPr lang="en-IN" sz="2400" dirty="0" err="1">
                <a:solidFill>
                  <a:schemeClr val="accent3"/>
                </a:solidFill>
                <a:latin typeface="Times New Roman" panose="02020603050405020304" pitchFamily="18" charset="0"/>
                <a:cs typeface="Times New Roman" panose="02020603050405020304" pitchFamily="18" charset="0"/>
              </a:rPr>
              <a:t>DataNode</a:t>
            </a:r>
            <a:r>
              <a:rPr lang="en-IN" sz="2400" dirty="0">
                <a:solidFill>
                  <a:schemeClr val="accent3"/>
                </a:solidFill>
                <a:latin typeface="Times New Roman" panose="02020603050405020304" pitchFamily="18" charset="0"/>
                <a:cs typeface="Times New Roman" panose="02020603050405020304" pitchFamily="18"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arn(inVertical)">
                                      <p:cBhvr>
                                        <p:cTn id="10" dur="500"/>
                                        <p:tgtEl>
                                          <p:spTgt spid="3">
                                            <p:txEl>
                                              <p:pRg st="1" end="1"/>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arn(inVertical)">
                                      <p:cBhvr>
                                        <p:cTn id="13" dur="500"/>
                                        <p:tgtEl>
                                          <p:spTgt spid="3">
                                            <p:txEl>
                                              <p:pRg st="2" end="2"/>
                                            </p:txEl>
                                          </p:spTgt>
                                        </p:tgtEl>
                                      </p:cBhvr>
                                    </p:animEffect>
                                  </p:childTnLst>
                                </p:cTn>
                              </p:par>
                              <p:par>
                                <p:cTn id="14" presetID="16" presetClass="entr" presetSubtype="21"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arn(inVertical)">
                                      <p:cBhvr>
                                        <p:cTn id="16"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name="page17">
    <p:spTree>
      <p:nvGrpSpPr>
        <p:cNvPr id="1" name=""/>
        <p:cNvGrpSpPr/>
        <p:nvPr/>
      </p:nvGrpSpPr>
      <p:grpSpPr>
        <a:xfrm>
          <a:off x="0" y="0"/>
          <a:ext cx="0" cy="0"/>
          <a:chOff x="0" y="0"/>
          <a:chExt cx="0" cy="0"/>
        </a:xfrm>
      </p:grpSpPr>
      <p:sp>
        <p:nvSpPr>
          <p:cNvPr id="5" name="Footer Placeholder 2">
            <a:extLst>
              <a:ext uri="{FF2B5EF4-FFF2-40B4-BE49-F238E27FC236}">
                <a16:creationId xmlns:a16="http://schemas.microsoft.com/office/drawing/2014/main" xmlns="" id="{19B315FD-7708-4E68-8682-F509DF30C6D5}"/>
              </a:ext>
            </a:extLst>
          </p:cNvPr>
          <p:cNvSpPr>
            <a:spLocks noGrp="1"/>
          </p:cNvSpPr>
          <p:nvPr>
            <p:ph type="ftr" sz="quarter" idx="11"/>
          </p:nvPr>
        </p:nvSpPr>
        <p:spPr/>
        <p:txBody>
          <a:bodyPr/>
          <a:lstStyle/>
          <a:p>
            <a:pPr lvl="0"/>
            <a:r>
              <a:rPr lang="en-IN"/>
              <a:t>NIELIT,Chennai</a:t>
            </a:r>
          </a:p>
        </p:txBody>
      </p:sp>
      <p:sp>
        <p:nvSpPr>
          <p:cNvPr id="3" name="Slide Number Placeholder 2">
            <a:extLst>
              <a:ext uri="{FF2B5EF4-FFF2-40B4-BE49-F238E27FC236}">
                <a16:creationId xmlns:a16="http://schemas.microsoft.com/office/drawing/2014/main" xmlns="" id="{A5030ABE-7B7C-44C2-9BE4-BF38BB8B05F6}"/>
              </a:ext>
            </a:extLst>
          </p:cNvPr>
          <p:cNvSpPr>
            <a:spLocks noGrp="1"/>
          </p:cNvSpPr>
          <p:nvPr>
            <p:ph type="sldNum" sz="quarter" idx="12"/>
          </p:nvPr>
        </p:nvSpPr>
        <p:spPr/>
        <p:txBody>
          <a:bodyPr/>
          <a:lstStyle/>
          <a:p>
            <a:pPr lvl="0"/>
            <a:fld id="{E1CB8AA0-6398-4937-B6CC-1DD74CD573E1}" type="slidenum">
              <a:rPr lang="en-IN" smtClean="0"/>
              <a:t>15</a:t>
            </a:fld>
            <a:endParaRPr lang="en-IN"/>
          </a:p>
        </p:txBody>
      </p:sp>
      <p:sp>
        <p:nvSpPr>
          <p:cNvPr id="2" name="Title 1">
            <a:extLst>
              <a:ext uri="{FF2B5EF4-FFF2-40B4-BE49-F238E27FC236}">
                <a16:creationId xmlns:a16="http://schemas.microsoft.com/office/drawing/2014/main" xmlns="" id="{493DAB45-350E-48D2-BD75-E86DE60F3F36}"/>
              </a:ext>
            </a:extLst>
          </p:cNvPr>
          <p:cNvSpPr txBox="1">
            <a:spLocks noGrp="1"/>
          </p:cNvSpPr>
          <p:nvPr>
            <p:ph type="title" idx="4294967295"/>
          </p:nvPr>
        </p:nvSpPr>
        <p:spPr>
          <a:xfrm>
            <a:off x="0" y="303213"/>
            <a:ext cx="7599363" cy="585787"/>
          </a:xfrm>
        </p:spPr>
        <p:txBody>
          <a:bodyPr wrap="square">
            <a:spAutoFit/>
          </a:bodyPr>
          <a:lstStyle/>
          <a:p>
            <a:pPr lvl="0"/>
            <a:r>
              <a:rPr lang="en-IN" sz="3200" dirty="0">
                <a:latin typeface="Times New Roman" panose="02020603050405020304" pitchFamily="18" charset="0"/>
                <a:cs typeface="Times New Roman" panose="02020603050405020304" pitchFamily="18" charset="0"/>
              </a:rPr>
              <a:t>HDFS Cluster Architecture</a:t>
            </a:r>
          </a:p>
        </p:txBody>
      </p:sp>
      <p:pic>
        <p:nvPicPr>
          <p:cNvPr id="4" name="Picture 3">
            <a:extLst>
              <a:ext uri="{FF2B5EF4-FFF2-40B4-BE49-F238E27FC236}">
                <a16:creationId xmlns:a16="http://schemas.microsoft.com/office/drawing/2014/main" xmlns="" id="{ACEE5C04-423D-4938-9EC3-B89CE49A7BEC}"/>
              </a:ext>
            </a:extLst>
          </p:cNvPr>
          <p:cNvPicPr>
            <a:picLocks noChangeAspect="1"/>
          </p:cNvPicPr>
          <p:nvPr/>
        </p:nvPicPr>
        <p:blipFill>
          <a:blip r:embed="rId3">
            <a:lum/>
            <a:alphaModFix/>
          </a:blip>
          <a:srcRect/>
          <a:stretch>
            <a:fillRect/>
          </a:stretch>
        </p:blipFill>
        <p:spPr>
          <a:xfrm>
            <a:off x="877480" y="1740380"/>
            <a:ext cx="8833271" cy="4865372"/>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name="page18">
    <p:spTree>
      <p:nvGrpSpPr>
        <p:cNvPr id="1" name=""/>
        <p:cNvGrpSpPr/>
        <p:nvPr/>
      </p:nvGrpSpPr>
      <p:grpSpPr>
        <a:xfrm>
          <a:off x="0" y="0"/>
          <a:ext cx="0" cy="0"/>
          <a:chOff x="0" y="0"/>
          <a:chExt cx="0" cy="0"/>
        </a:xfrm>
      </p:grpSpPr>
      <p:sp>
        <p:nvSpPr>
          <p:cNvPr id="4" name="Footer Placeholder 2">
            <a:extLst>
              <a:ext uri="{FF2B5EF4-FFF2-40B4-BE49-F238E27FC236}">
                <a16:creationId xmlns:a16="http://schemas.microsoft.com/office/drawing/2014/main" xmlns="" id="{D4B43E21-4327-4AA7-8AF7-F1CE1EF256A2}"/>
              </a:ext>
            </a:extLst>
          </p:cNvPr>
          <p:cNvSpPr>
            <a:spLocks noGrp="1"/>
          </p:cNvSpPr>
          <p:nvPr>
            <p:ph type="ftr" sz="quarter" idx="11"/>
          </p:nvPr>
        </p:nvSpPr>
        <p:spPr/>
        <p:txBody>
          <a:bodyPr/>
          <a:lstStyle/>
          <a:p>
            <a:pPr lvl="0"/>
            <a:r>
              <a:rPr lang="en-IN"/>
              <a:t>NIELIT,Chennai</a:t>
            </a:r>
          </a:p>
        </p:txBody>
      </p:sp>
      <p:sp>
        <p:nvSpPr>
          <p:cNvPr id="5" name="Slide Number Placeholder 4">
            <a:extLst>
              <a:ext uri="{FF2B5EF4-FFF2-40B4-BE49-F238E27FC236}">
                <a16:creationId xmlns:a16="http://schemas.microsoft.com/office/drawing/2014/main" xmlns="" id="{6AC0DC8C-F31A-4166-94DE-895E93BA1099}"/>
              </a:ext>
            </a:extLst>
          </p:cNvPr>
          <p:cNvSpPr>
            <a:spLocks noGrp="1"/>
          </p:cNvSpPr>
          <p:nvPr>
            <p:ph type="sldNum" sz="quarter" idx="12"/>
          </p:nvPr>
        </p:nvSpPr>
        <p:spPr/>
        <p:txBody>
          <a:bodyPr/>
          <a:lstStyle/>
          <a:p>
            <a:pPr lvl="0"/>
            <a:fld id="{E1CB8AA0-6398-4937-B6CC-1DD74CD573E1}" type="slidenum">
              <a:rPr lang="en-IN" smtClean="0"/>
              <a:t>16</a:t>
            </a:fld>
            <a:endParaRPr lang="en-IN"/>
          </a:p>
        </p:txBody>
      </p:sp>
      <p:sp>
        <p:nvSpPr>
          <p:cNvPr id="2" name="Title 1">
            <a:extLst>
              <a:ext uri="{FF2B5EF4-FFF2-40B4-BE49-F238E27FC236}">
                <a16:creationId xmlns:a16="http://schemas.microsoft.com/office/drawing/2014/main" xmlns="" id="{4B9C5C90-62C4-419E-8075-6FE2EC4A3EB5}"/>
              </a:ext>
            </a:extLst>
          </p:cNvPr>
          <p:cNvSpPr txBox="1">
            <a:spLocks noGrp="1"/>
          </p:cNvSpPr>
          <p:nvPr>
            <p:ph type="title" idx="4294967295"/>
          </p:nvPr>
        </p:nvSpPr>
        <p:spPr>
          <a:xfrm>
            <a:off x="0" y="334963"/>
            <a:ext cx="4587875" cy="585787"/>
          </a:xfrm>
        </p:spPr>
        <p:txBody>
          <a:bodyPr wrap="square">
            <a:spAutoFit/>
          </a:bodyPr>
          <a:lstStyle/>
          <a:p>
            <a:pPr lvl="0"/>
            <a:r>
              <a:rPr lang="en-IN" sz="3200" dirty="0">
                <a:latin typeface="Times New Roman" panose="02020603050405020304" pitchFamily="18" charset="0"/>
                <a:cs typeface="Times New Roman" panose="02020603050405020304" pitchFamily="18" charset="0"/>
              </a:rPr>
              <a:t>HDFS Architecture	</a:t>
            </a:r>
          </a:p>
        </p:txBody>
      </p:sp>
      <p:pic>
        <p:nvPicPr>
          <p:cNvPr id="3" name="Picture 2">
            <a:extLst>
              <a:ext uri="{FF2B5EF4-FFF2-40B4-BE49-F238E27FC236}">
                <a16:creationId xmlns:a16="http://schemas.microsoft.com/office/drawing/2014/main" xmlns="" id="{0F70D293-2B13-43AE-AC14-FDBA1282D13F}"/>
              </a:ext>
            </a:extLst>
          </p:cNvPr>
          <p:cNvPicPr>
            <a:picLocks noChangeAspect="1"/>
          </p:cNvPicPr>
          <p:nvPr/>
        </p:nvPicPr>
        <p:blipFill>
          <a:blip r:embed="rId3">
            <a:lum/>
            <a:alphaModFix/>
          </a:blip>
          <a:srcRect/>
          <a:stretch>
            <a:fillRect/>
          </a:stretch>
        </p:blipFill>
        <p:spPr>
          <a:xfrm>
            <a:off x="384395" y="1740380"/>
            <a:ext cx="10894572" cy="5406567"/>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page19">
    <p:spTree>
      <p:nvGrpSpPr>
        <p:cNvPr id="1" name=""/>
        <p:cNvGrpSpPr/>
        <p:nvPr/>
      </p:nvGrpSpPr>
      <p:grpSpPr>
        <a:xfrm>
          <a:off x="0" y="0"/>
          <a:ext cx="0" cy="0"/>
          <a:chOff x="0" y="0"/>
          <a:chExt cx="0" cy="0"/>
        </a:xfrm>
      </p:grpSpPr>
      <p:sp>
        <p:nvSpPr>
          <p:cNvPr id="4" name="Footer Placeholder 2">
            <a:extLst>
              <a:ext uri="{FF2B5EF4-FFF2-40B4-BE49-F238E27FC236}">
                <a16:creationId xmlns:a16="http://schemas.microsoft.com/office/drawing/2014/main" xmlns="" id="{516C5592-EA43-49A8-B458-58FC2DF33C89}"/>
              </a:ext>
            </a:extLst>
          </p:cNvPr>
          <p:cNvSpPr>
            <a:spLocks noGrp="1"/>
          </p:cNvSpPr>
          <p:nvPr>
            <p:ph type="ftr" sz="quarter" idx="11"/>
          </p:nvPr>
        </p:nvSpPr>
        <p:spPr/>
        <p:txBody>
          <a:bodyPr/>
          <a:lstStyle/>
          <a:p>
            <a:pPr lvl="0"/>
            <a:r>
              <a:rPr lang="en-IN"/>
              <a:t>NIELIT,Chennai</a:t>
            </a:r>
          </a:p>
        </p:txBody>
      </p:sp>
      <p:sp>
        <p:nvSpPr>
          <p:cNvPr id="5" name="Slide Number Placeholder 4">
            <a:extLst>
              <a:ext uri="{FF2B5EF4-FFF2-40B4-BE49-F238E27FC236}">
                <a16:creationId xmlns:a16="http://schemas.microsoft.com/office/drawing/2014/main" xmlns="" id="{00B1B88F-F67E-4091-A5C3-5BF36058E874}"/>
              </a:ext>
            </a:extLst>
          </p:cNvPr>
          <p:cNvSpPr>
            <a:spLocks noGrp="1"/>
          </p:cNvSpPr>
          <p:nvPr>
            <p:ph type="sldNum" sz="quarter" idx="12"/>
          </p:nvPr>
        </p:nvSpPr>
        <p:spPr/>
        <p:txBody>
          <a:bodyPr/>
          <a:lstStyle/>
          <a:p>
            <a:pPr lvl="0"/>
            <a:fld id="{E1CB8AA0-6398-4937-B6CC-1DD74CD573E1}" type="slidenum">
              <a:rPr lang="en-IN" smtClean="0"/>
              <a:t>17</a:t>
            </a:fld>
            <a:endParaRPr lang="en-IN"/>
          </a:p>
        </p:txBody>
      </p:sp>
      <p:sp>
        <p:nvSpPr>
          <p:cNvPr id="2" name="Title 1">
            <a:extLst>
              <a:ext uri="{FF2B5EF4-FFF2-40B4-BE49-F238E27FC236}">
                <a16:creationId xmlns:a16="http://schemas.microsoft.com/office/drawing/2014/main" xmlns="" id="{3E2CB37E-13A3-41AF-93EE-D895E50291E7}"/>
              </a:ext>
            </a:extLst>
          </p:cNvPr>
          <p:cNvSpPr txBox="1">
            <a:spLocks noGrp="1"/>
          </p:cNvSpPr>
          <p:nvPr>
            <p:ph type="title" idx="4294967295"/>
          </p:nvPr>
        </p:nvSpPr>
        <p:spPr>
          <a:xfrm>
            <a:off x="0" y="355600"/>
            <a:ext cx="3714750" cy="584200"/>
          </a:xfrm>
        </p:spPr>
        <p:txBody>
          <a:bodyPr wrap="square">
            <a:spAutoFit/>
          </a:bodyPr>
          <a:lstStyle/>
          <a:p>
            <a:pPr lvl="0"/>
            <a:r>
              <a:rPr lang="en-IN" sz="3200" dirty="0">
                <a:latin typeface="Times New Roman" panose="02020603050405020304" pitchFamily="18" charset="0"/>
                <a:cs typeface="Times New Roman" panose="02020603050405020304" pitchFamily="18" charset="0"/>
              </a:rPr>
              <a:t>HDFS Daemons</a:t>
            </a:r>
          </a:p>
        </p:txBody>
      </p:sp>
      <p:sp>
        <p:nvSpPr>
          <p:cNvPr id="3" name="Text Placeholder 2">
            <a:extLst>
              <a:ext uri="{FF2B5EF4-FFF2-40B4-BE49-F238E27FC236}">
                <a16:creationId xmlns:a16="http://schemas.microsoft.com/office/drawing/2014/main" xmlns="" id="{899C1F22-88C2-4D6C-9013-A3B287AF6445}"/>
              </a:ext>
            </a:extLst>
          </p:cNvPr>
          <p:cNvSpPr txBox="1">
            <a:spLocks noGrp="1"/>
          </p:cNvSpPr>
          <p:nvPr>
            <p:ph type="body" idx="4294967295"/>
          </p:nvPr>
        </p:nvSpPr>
        <p:spPr>
          <a:xfrm>
            <a:off x="0" y="1581150"/>
            <a:ext cx="7142163" cy="1587500"/>
          </a:xfrm>
        </p:spPr>
        <p:txBody>
          <a:bodyPr>
            <a:normAutofit/>
          </a:bodyPr>
          <a:lstStyle/>
          <a:p>
            <a:pPr lvl="0" algn="just">
              <a:buSzPct val="45000"/>
              <a:buFont typeface="StarSymbol"/>
              <a:buChar char="●"/>
            </a:pPr>
            <a:r>
              <a:rPr lang="en-IN" sz="2400" dirty="0">
                <a:solidFill>
                  <a:srgbClr val="FF0000"/>
                </a:solidFill>
                <a:latin typeface="Times New Roman" panose="02020603050405020304" pitchFamily="18" charset="0"/>
                <a:cs typeface="Times New Roman" panose="02020603050405020304" pitchFamily="18" charset="0"/>
              </a:rPr>
              <a:t>NAME NODE</a:t>
            </a:r>
          </a:p>
          <a:p>
            <a:pPr lvl="0" algn="just">
              <a:buSzPct val="45000"/>
              <a:buFont typeface="StarSymbol"/>
              <a:buChar char="●"/>
            </a:pPr>
            <a:r>
              <a:rPr lang="en-IN" sz="2400" dirty="0">
                <a:solidFill>
                  <a:srgbClr val="FF0000"/>
                </a:solidFill>
                <a:latin typeface="Times New Roman" panose="02020603050405020304" pitchFamily="18" charset="0"/>
                <a:cs typeface="Times New Roman" panose="02020603050405020304" pitchFamily="18" charset="0"/>
              </a:rPr>
              <a:t>DATA NODE</a:t>
            </a:r>
          </a:p>
          <a:p>
            <a:pPr lvl="0" algn="just">
              <a:buSzPct val="45000"/>
              <a:buFont typeface="StarSymbol"/>
              <a:buChar char="●"/>
            </a:pPr>
            <a:r>
              <a:rPr lang="en-IN" sz="2400" dirty="0">
                <a:solidFill>
                  <a:srgbClr val="FF0000"/>
                </a:solidFill>
                <a:latin typeface="Times New Roman" panose="02020603050405020304" pitchFamily="18" charset="0"/>
                <a:cs typeface="Times New Roman" panose="02020603050405020304" pitchFamily="18" charset="0"/>
              </a:rPr>
              <a:t>SECONDARY NAME NODE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name="page20">
    <p:spTree>
      <p:nvGrpSpPr>
        <p:cNvPr id="1" name=""/>
        <p:cNvGrpSpPr/>
        <p:nvPr/>
      </p:nvGrpSpPr>
      <p:grpSpPr>
        <a:xfrm>
          <a:off x="0" y="0"/>
          <a:ext cx="0" cy="0"/>
          <a:chOff x="0" y="0"/>
          <a:chExt cx="0" cy="0"/>
        </a:xfrm>
      </p:grpSpPr>
      <p:sp>
        <p:nvSpPr>
          <p:cNvPr id="4" name="Footer Placeholder 2">
            <a:extLst>
              <a:ext uri="{FF2B5EF4-FFF2-40B4-BE49-F238E27FC236}">
                <a16:creationId xmlns:a16="http://schemas.microsoft.com/office/drawing/2014/main" xmlns="" id="{581FB1A2-FC10-475A-AD5A-1C3421591DBC}"/>
              </a:ext>
            </a:extLst>
          </p:cNvPr>
          <p:cNvSpPr>
            <a:spLocks noGrp="1"/>
          </p:cNvSpPr>
          <p:nvPr>
            <p:ph type="ftr" sz="quarter" idx="11"/>
          </p:nvPr>
        </p:nvSpPr>
        <p:spPr/>
        <p:txBody>
          <a:bodyPr/>
          <a:lstStyle/>
          <a:p>
            <a:pPr lvl="0"/>
            <a:r>
              <a:rPr lang="en-IN"/>
              <a:t>NIELIT,Chennai</a:t>
            </a:r>
          </a:p>
        </p:txBody>
      </p:sp>
      <p:sp>
        <p:nvSpPr>
          <p:cNvPr id="5" name="Slide Number Placeholder 4">
            <a:extLst>
              <a:ext uri="{FF2B5EF4-FFF2-40B4-BE49-F238E27FC236}">
                <a16:creationId xmlns:a16="http://schemas.microsoft.com/office/drawing/2014/main" xmlns="" id="{D256034C-F3A3-4C35-8750-7FD32E93F601}"/>
              </a:ext>
            </a:extLst>
          </p:cNvPr>
          <p:cNvSpPr>
            <a:spLocks noGrp="1"/>
          </p:cNvSpPr>
          <p:nvPr>
            <p:ph type="sldNum" sz="quarter" idx="12"/>
          </p:nvPr>
        </p:nvSpPr>
        <p:spPr/>
        <p:txBody>
          <a:bodyPr/>
          <a:lstStyle/>
          <a:p>
            <a:pPr lvl="0"/>
            <a:fld id="{E1CB8AA0-6398-4937-B6CC-1DD74CD573E1}" type="slidenum">
              <a:rPr lang="en-IN" smtClean="0"/>
              <a:t>18</a:t>
            </a:fld>
            <a:endParaRPr lang="en-IN"/>
          </a:p>
        </p:txBody>
      </p:sp>
      <p:sp>
        <p:nvSpPr>
          <p:cNvPr id="2" name="Title 1">
            <a:extLst>
              <a:ext uri="{FF2B5EF4-FFF2-40B4-BE49-F238E27FC236}">
                <a16:creationId xmlns:a16="http://schemas.microsoft.com/office/drawing/2014/main" xmlns="" id="{A1732A7F-BA98-4FAA-BCAF-0BDF3B0714F5}"/>
              </a:ext>
            </a:extLst>
          </p:cNvPr>
          <p:cNvSpPr txBox="1">
            <a:spLocks noGrp="1"/>
          </p:cNvSpPr>
          <p:nvPr>
            <p:ph type="title" idx="4294967295"/>
          </p:nvPr>
        </p:nvSpPr>
        <p:spPr>
          <a:xfrm>
            <a:off x="0" y="298450"/>
            <a:ext cx="2460625" cy="585788"/>
          </a:xfrm>
        </p:spPr>
        <p:txBody>
          <a:bodyPr wrap="square">
            <a:spAutoFit/>
          </a:bodyPr>
          <a:lstStyle/>
          <a:p>
            <a:pPr lvl="0"/>
            <a:r>
              <a:rPr lang="en-IN" sz="3200" dirty="0" err="1">
                <a:latin typeface="Times New Roman" panose="02020603050405020304" pitchFamily="18" charset="0"/>
                <a:cs typeface="Times New Roman" panose="02020603050405020304" pitchFamily="18" charset="0"/>
              </a:rPr>
              <a:t>Namenode</a:t>
            </a:r>
            <a:endParaRPr lang="en-IN" sz="3200"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xmlns="" id="{F8A19F06-7779-452B-A81E-0B66DFCC294F}"/>
              </a:ext>
            </a:extLst>
          </p:cNvPr>
          <p:cNvSpPr txBox="1">
            <a:spLocks noGrp="1"/>
          </p:cNvSpPr>
          <p:nvPr>
            <p:ph type="body" idx="4294967295"/>
          </p:nvPr>
        </p:nvSpPr>
        <p:spPr>
          <a:xfrm>
            <a:off x="0" y="1349375"/>
            <a:ext cx="9694863" cy="3459163"/>
          </a:xfrm>
          <a:ln>
            <a:solidFill>
              <a:srgbClr val="C00000"/>
            </a:solidFill>
          </a:ln>
        </p:spPr>
        <p:txBody>
          <a:bodyPr>
            <a:normAutofit/>
          </a:bodyPr>
          <a:lstStyle/>
          <a:p>
            <a:pPr lvl="0" algn="just">
              <a:buSzPct val="45000"/>
              <a:buFont typeface="StarSymbol"/>
              <a:buChar char="●"/>
            </a:pPr>
            <a:r>
              <a:rPr lang="en-IN" sz="2400" dirty="0">
                <a:solidFill>
                  <a:srgbClr val="FF0000"/>
                </a:solidFill>
                <a:latin typeface="Times New Roman" panose="02020603050405020304" pitchFamily="18" charset="0"/>
                <a:cs typeface="Times New Roman" panose="02020603050405020304" pitchFamily="18" charset="0"/>
              </a:rPr>
              <a:t>Keeps the metadata of all files/blocks in the file system, and tracks where across the cluster the file data is kept. </a:t>
            </a:r>
          </a:p>
          <a:p>
            <a:pPr lvl="0" algn="just">
              <a:buSzPct val="45000"/>
              <a:buFont typeface="StarSymbol"/>
              <a:buChar char="●"/>
            </a:pPr>
            <a:r>
              <a:rPr lang="en-IN" sz="2400" dirty="0">
                <a:solidFill>
                  <a:srgbClr val="FF0000"/>
                </a:solidFill>
                <a:latin typeface="Times New Roman" panose="02020603050405020304" pitchFamily="18" charset="0"/>
                <a:cs typeface="Times New Roman" panose="02020603050405020304" pitchFamily="18" charset="0"/>
              </a:rPr>
              <a:t>It does not store the data of these files itself. Kind of block lookup dictionary( index or address book of blocks).</a:t>
            </a:r>
          </a:p>
          <a:p>
            <a:pPr lvl="0" algn="just">
              <a:buSzPct val="45000"/>
              <a:buFont typeface="StarSymbol"/>
              <a:buChar char="●"/>
            </a:pPr>
            <a:r>
              <a:rPr lang="en-IN" sz="2400" dirty="0">
                <a:solidFill>
                  <a:srgbClr val="FF0000"/>
                </a:solidFill>
                <a:latin typeface="Times New Roman" panose="02020603050405020304" pitchFamily="18" charset="0"/>
                <a:cs typeface="Times New Roman" panose="02020603050405020304" pitchFamily="18" charset="0"/>
              </a:rPr>
              <a:t>Client applications talk to the </a:t>
            </a:r>
            <a:r>
              <a:rPr lang="en-IN" sz="2400" dirty="0" err="1">
                <a:solidFill>
                  <a:srgbClr val="FF0000"/>
                </a:solidFill>
                <a:latin typeface="Times New Roman" panose="02020603050405020304" pitchFamily="18" charset="0"/>
                <a:cs typeface="Times New Roman" panose="02020603050405020304" pitchFamily="18" charset="0"/>
              </a:rPr>
              <a:t>NameNode</a:t>
            </a:r>
            <a:r>
              <a:rPr lang="en-IN" sz="2400" dirty="0">
                <a:solidFill>
                  <a:srgbClr val="FF0000"/>
                </a:solidFill>
                <a:latin typeface="Times New Roman" panose="02020603050405020304" pitchFamily="18" charset="0"/>
                <a:cs typeface="Times New Roman" panose="02020603050405020304" pitchFamily="18" charset="0"/>
              </a:rPr>
              <a:t> whenever they wish to locate a file, or when they want to add/copy/move/delete a file. The </a:t>
            </a:r>
            <a:r>
              <a:rPr lang="en-IN" sz="2400" dirty="0" err="1">
                <a:solidFill>
                  <a:srgbClr val="FF0000"/>
                </a:solidFill>
                <a:latin typeface="Times New Roman" panose="02020603050405020304" pitchFamily="18" charset="0"/>
                <a:cs typeface="Times New Roman" panose="02020603050405020304" pitchFamily="18" charset="0"/>
              </a:rPr>
              <a:t>NameNode</a:t>
            </a:r>
            <a:r>
              <a:rPr lang="en-IN" sz="2400" dirty="0">
                <a:solidFill>
                  <a:srgbClr val="FF0000"/>
                </a:solidFill>
                <a:latin typeface="Times New Roman" panose="02020603050405020304" pitchFamily="18" charset="0"/>
                <a:cs typeface="Times New Roman" panose="02020603050405020304" pitchFamily="18" charset="0"/>
              </a:rPr>
              <a:t> responds the successful requests by returning a list of relevant </a:t>
            </a:r>
            <a:r>
              <a:rPr lang="en-IN" sz="2400" dirty="0" err="1">
                <a:solidFill>
                  <a:srgbClr val="FF0000"/>
                </a:solidFill>
                <a:latin typeface="Times New Roman" panose="02020603050405020304" pitchFamily="18" charset="0"/>
                <a:cs typeface="Times New Roman" panose="02020603050405020304" pitchFamily="18" charset="0"/>
              </a:rPr>
              <a:t>DataNode</a:t>
            </a:r>
            <a:r>
              <a:rPr lang="en-IN" sz="2400" dirty="0">
                <a:solidFill>
                  <a:srgbClr val="FF0000"/>
                </a:solidFill>
                <a:latin typeface="Times New Roman" panose="02020603050405020304" pitchFamily="18" charset="0"/>
                <a:cs typeface="Times New Roman" panose="02020603050405020304" pitchFamily="18" charset="0"/>
              </a:rPr>
              <a:t> servers where the data lives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fade">
                                      <p:cBhvr>
                                        <p:cTn id="7" dur="1000"/>
                                        <p:tgtEl>
                                          <p:spTgt spid="3">
                                            <p:bg/>
                                          </p:spTgt>
                                        </p:tgtEl>
                                      </p:cBhvr>
                                    </p:animEffect>
                                    <p:anim calcmode="lin" valueType="num">
                                      <p:cBhvr>
                                        <p:cTn id="8" dur="1000" fill="hold"/>
                                        <p:tgtEl>
                                          <p:spTgt spid="3">
                                            <p:bg/>
                                          </p:spTgt>
                                        </p:tgtEl>
                                        <p:attrNameLst>
                                          <p:attrName>ppt_x</p:attrName>
                                        </p:attrNameLst>
                                      </p:cBhvr>
                                      <p:tavLst>
                                        <p:tav tm="0">
                                          <p:val>
                                            <p:strVal val="#ppt_x"/>
                                          </p:val>
                                        </p:tav>
                                        <p:tav tm="100000">
                                          <p:val>
                                            <p:strVal val="#ppt_x"/>
                                          </p:val>
                                        </p:tav>
                                      </p:tavLst>
                                    </p:anim>
                                    <p:anim calcmode="lin" valueType="num">
                                      <p:cBhvr>
                                        <p:cTn id="9" dur="1000" fill="hold"/>
                                        <p:tgtEl>
                                          <p:spTgt spid="3">
                                            <p:bg/>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19.xml><?xml version="1.0" encoding="utf-8"?>
<p:sld xmlns:a="http://schemas.openxmlformats.org/drawingml/2006/main" xmlns:r="http://schemas.openxmlformats.org/officeDocument/2006/relationships" xmlns:p="http://schemas.openxmlformats.org/presentationml/2006/main">
  <p:cSld name="page21">
    <p:spTree>
      <p:nvGrpSpPr>
        <p:cNvPr id="1" name=""/>
        <p:cNvGrpSpPr/>
        <p:nvPr/>
      </p:nvGrpSpPr>
      <p:grpSpPr>
        <a:xfrm>
          <a:off x="0" y="0"/>
          <a:ext cx="0" cy="0"/>
          <a:chOff x="0" y="0"/>
          <a:chExt cx="0" cy="0"/>
        </a:xfrm>
      </p:grpSpPr>
      <p:sp>
        <p:nvSpPr>
          <p:cNvPr id="4" name="Footer Placeholder 2">
            <a:extLst>
              <a:ext uri="{FF2B5EF4-FFF2-40B4-BE49-F238E27FC236}">
                <a16:creationId xmlns:a16="http://schemas.microsoft.com/office/drawing/2014/main" xmlns="" id="{C986128B-54EF-4BED-A961-16DE3E449166}"/>
              </a:ext>
            </a:extLst>
          </p:cNvPr>
          <p:cNvSpPr>
            <a:spLocks noGrp="1"/>
          </p:cNvSpPr>
          <p:nvPr>
            <p:ph type="ftr" sz="quarter" idx="11"/>
          </p:nvPr>
        </p:nvSpPr>
        <p:spPr>
          <a:xfrm rot="5400000">
            <a:off x="10296773" y="2508611"/>
            <a:ext cx="1918618" cy="505491"/>
          </a:xfrm>
          <a:ln>
            <a:solidFill>
              <a:srgbClr val="C00000"/>
            </a:solidFill>
          </a:ln>
        </p:spPr>
        <p:txBody>
          <a:bodyPr/>
          <a:lstStyle/>
          <a:p>
            <a:pPr lvl="0"/>
            <a:r>
              <a:rPr lang="en-IN" dirty="0"/>
              <a:t>NIELIT,  Chennai</a:t>
            </a:r>
          </a:p>
        </p:txBody>
      </p:sp>
      <p:sp>
        <p:nvSpPr>
          <p:cNvPr id="5" name="Slide Number Placeholder 4">
            <a:extLst>
              <a:ext uri="{FF2B5EF4-FFF2-40B4-BE49-F238E27FC236}">
                <a16:creationId xmlns:a16="http://schemas.microsoft.com/office/drawing/2014/main" xmlns="" id="{DAC91BAA-96B3-4504-A007-709A3761775D}"/>
              </a:ext>
            </a:extLst>
          </p:cNvPr>
          <p:cNvSpPr>
            <a:spLocks noGrp="1"/>
          </p:cNvSpPr>
          <p:nvPr>
            <p:ph type="sldNum" sz="quarter" idx="12"/>
          </p:nvPr>
        </p:nvSpPr>
        <p:spPr/>
        <p:txBody>
          <a:bodyPr/>
          <a:lstStyle/>
          <a:p>
            <a:pPr lvl="0"/>
            <a:fld id="{E1CB8AA0-6398-4937-B6CC-1DD74CD573E1}" type="slidenum">
              <a:rPr lang="en-IN" smtClean="0"/>
              <a:t>19</a:t>
            </a:fld>
            <a:endParaRPr lang="en-IN"/>
          </a:p>
        </p:txBody>
      </p:sp>
      <p:sp>
        <p:nvSpPr>
          <p:cNvPr id="2" name="Title 1">
            <a:extLst>
              <a:ext uri="{FF2B5EF4-FFF2-40B4-BE49-F238E27FC236}">
                <a16:creationId xmlns:a16="http://schemas.microsoft.com/office/drawing/2014/main" xmlns="" id="{44E18088-FD04-4A81-BBB4-0DD76E098AAC}"/>
              </a:ext>
            </a:extLst>
          </p:cNvPr>
          <p:cNvSpPr txBox="1">
            <a:spLocks noGrp="1"/>
          </p:cNvSpPr>
          <p:nvPr>
            <p:ph type="title" idx="4294967295"/>
          </p:nvPr>
        </p:nvSpPr>
        <p:spPr>
          <a:xfrm>
            <a:off x="0" y="327025"/>
            <a:ext cx="6810375" cy="584200"/>
          </a:xfrm>
          <a:ln>
            <a:solidFill>
              <a:srgbClr val="C00000"/>
            </a:solidFill>
          </a:ln>
        </p:spPr>
        <p:txBody>
          <a:bodyPr wrap="square">
            <a:spAutoFit/>
          </a:bodyPr>
          <a:lstStyle/>
          <a:p>
            <a:pPr lvl="0"/>
            <a:r>
              <a:rPr lang="en-IN" sz="3200" dirty="0">
                <a:latin typeface="Times New Roman" panose="02020603050405020304" pitchFamily="18" charset="0"/>
                <a:cs typeface="Times New Roman" panose="02020603050405020304" pitchFamily="18" charset="0"/>
              </a:rPr>
              <a:t>Working Mechanism of </a:t>
            </a:r>
            <a:r>
              <a:rPr lang="en-IN" sz="3200" dirty="0" err="1">
                <a:latin typeface="Times New Roman" panose="02020603050405020304" pitchFamily="18" charset="0"/>
                <a:cs typeface="Times New Roman" panose="02020603050405020304" pitchFamily="18" charset="0"/>
              </a:rPr>
              <a:t>Namenode</a:t>
            </a:r>
            <a:endParaRPr lang="en-IN" sz="3200" dirty="0">
              <a:latin typeface="Times New Roman" panose="02020603050405020304" pitchFamily="18" charset="0"/>
              <a:cs typeface="Times New Roman" panose="02020603050405020304" pitchFamily="18" charset="0"/>
            </a:endParaRPr>
          </a:p>
        </p:txBody>
      </p:sp>
      <p:sp>
        <p:nvSpPr>
          <p:cNvPr id="7" name="Text Placeholder 2">
            <a:extLst>
              <a:ext uri="{FF2B5EF4-FFF2-40B4-BE49-F238E27FC236}">
                <a16:creationId xmlns:a16="http://schemas.microsoft.com/office/drawing/2014/main" xmlns="" id="{6760BA14-999A-49E8-AB0B-394A873DBC77}"/>
              </a:ext>
            </a:extLst>
          </p:cNvPr>
          <p:cNvSpPr txBox="1">
            <a:spLocks/>
          </p:cNvSpPr>
          <p:nvPr/>
        </p:nvSpPr>
        <p:spPr>
          <a:xfrm>
            <a:off x="204952" y="1450427"/>
            <a:ext cx="9196645" cy="1434662"/>
          </a:xfrm>
          <a:prstGeom prst="rect">
            <a:avLst/>
          </a:prstGeom>
        </p:spPr>
        <p:txBody>
          <a:bodyPr vert="horz" lIns="91440" tIns="45720" rIns="91440" bIns="45720" rtlCol="0">
            <a:normAutofit/>
          </a:bodyPr>
          <a:lstStyle>
            <a:lvl1pPr marL="412207" indent="-412207" algn="l" defTabSz="549609" rtl="0" eaLnBrk="1" latinLnBrk="0" hangingPunct="1">
              <a:spcBef>
                <a:spcPts val="1202"/>
              </a:spcBef>
              <a:spcAft>
                <a:spcPts val="0"/>
              </a:spcAft>
              <a:buClr>
                <a:schemeClr val="bg2">
                  <a:lumMod val="40000"/>
                  <a:lumOff val="60000"/>
                </a:schemeClr>
              </a:buClr>
              <a:buSzPct val="80000"/>
              <a:buFont typeface="Wingdings 3" charset="2"/>
              <a:buChar char=""/>
              <a:defRPr sz="2404" b="0" i="0" kern="1200">
                <a:solidFill>
                  <a:schemeClr val="tx1"/>
                </a:solidFill>
                <a:latin typeface="+mj-lt"/>
                <a:ea typeface="+mj-ea"/>
                <a:cs typeface="+mj-cs"/>
              </a:defRPr>
            </a:lvl1pPr>
            <a:lvl2pPr marL="893115" indent="-343506" algn="l" defTabSz="549609" rtl="0" eaLnBrk="1" latinLnBrk="0" hangingPunct="1">
              <a:spcBef>
                <a:spcPts val="1202"/>
              </a:spcBef>
              <a:spcAft>
                <a:spcPts val="0"/>
              </a:spcAft>
              <a:buClr>
                <a:schemeClr val="bg2">
                  <a:lumMod val="40000"/>
                  <a:lumOff val="60000"/>
                </a:schemeClr>
              </a:buClr>
              <a:buSzPct val="80000"/>
              <a:buFont typeface="Wingdings 3" charset="2"/>
              <a:buChar char=""/>
              <a:defRPr sz="2164" b="0" i="0" kern="1200">
                <a:solidFill>
                  <a:schemeClr val="tx1"/>
                </a:solidFill>
                <a:latin typeface="+mj-lt"/>
                <a:ea typeface="+mj-ea"/>
                <a:cs typeface="+mj-cs"/>
              </a:defRPr>
            </a:lvl2pPr>
            <a:lvl3pPr marL="1374024" indent="-274805" algn="l" defTabSz="549609" rtl="0" eaLnBrk="1" latinLnBrk="0" hangingPunct="1">
              <a:spcBef>
                <a:spcPts val="1202"/>
              </a:spcBef>
              <a:spcAft>
                <a:spcPts val="0"/>
              </a:spcAft>
              <a:buClr>
                <a:schemeClr val="bg2">
                  <a:lumMod val="40000"/>
                  <a:lumOff val="60000"/>
                </a:schemeClr>
              </a:buClr>
              <a:buSzPct val="80000"/>
              <a:buFont typeface="Wingdings 3" charset="2"/>
              <a:buChar char=""/>
              <a:defRPr sz="1923" b="0" i="0" kern="1200">
                <a:solidFill>
                  <a:schemeClr val="tx1"/>
                </a:solidFill>
                <a:latin typeface="+mj-lt"/>
                <a:ea typeface="+mj-ea"/>
                <a:cs typeface="+mj-cs"/>
              </a:defRPr>
            </a:lvl3pPr>
            <a:lvl4pPr marL="1923633" indent="-274805" algn="l" defTabSz="549609" rtl="0" eaLnBrk="1" latinLnBrk="0" hangingPunct="1">
              <a:spcBef>
                <a:spcPts val="1202"/>
              </a:spcBef>
              <a:spcAft>
                <a:spcPts val="0"/>
              </a:spcAft>
              <a:buClr>
                <a:schemeClr val="bg2">
                  <a:lumMod val="40000"/>
                  <a:lumOff val="60000"/>
                </a:schemeClr>
              </a:buClr>
              <a:buSzPct val="80000"/>
              <a:buFont typeface="Wingdings 3" charset="2"/>
              <a:buChar char=""/>
              <a:defRPr sz="1683" b="0" i="0" kern="1200">
                <a:solidFill>
                  <a:schemeClr val="tx1"/>
                </a:solidFill>
                <a:latin typeface="+mj-lt"/>
                <a:ea typeface="+mj-ea"/>
                <a:cs typeface="+mj-cs"/>
              </a:defRPr>
            </a:lvl4pPr>
            <a:lvl5pPr marL="2473241" indent="-274805" algn="l" defTabSz="549609" rtl="0" eaLnBrk="1" latinLnBrk="0" hangingPunct="1">
              <a:spcBef>
                <a:spcPts val="1202"/>
              </a:spcBef>
              <a:spcAft>
                <a:spcPts val="0"/>
              </a:spcAft>
              <a:buClr>
                <a:schemeClr val="bg2">
                  <a:lumMod val="40000"/>
                  <a:lumOff val="60000"/>
                </a:schemeClr>
              </a:buClr>
              <a:buSzPct val="80000"/>
              <a:buFont typeface="Wingdings 3" charset="2"/>
              <a:buChar char=""/>
              <a:defRPr sz="1683" b="0" i="0" kern="1200">
                <a:solidFill>
                  <a:schemeClr val="tx1"/>
                </a:solidFill>
                <a:latin typeface="+mj-lt"/>
                <a:ea typeface="+mj-ea"/>
                <a:cs typeface="+mj-cs"/>
              </a:defRPr>
            </a:lvl5pPr>
            <a:lvl6pPr marL="3022851" indent="-274805" algn="l" defTabSz="549609" rtl="0" eaLnBrk="1" latinLnBrk="0" hangingPunct="1">
              <a:spcBef>
                <a:spcPts val="1202"/>
              </a:spcBef>
              <a:spcAft>
                <a:spcPts val="0"/>
              </a:spcAft>
              <a:buClr>
                <a:schemeClr val="bg2">
                  <a:lumMod val="40000"/>
                  <a:lumOff val="60000"/>
                </a:schemeClr>
              </a:buClr>
              <a:buSzPct val="80000"/>
              <a:buFont typeface="Wingdings 3" charset="2"/>
              <a:buChar char=""/>
              <a:defRPr sz="1683" b="0" i="0" kern="1200">
                <a:solidFill>
                  <a:schemeClr val="tx1"/>
                </a:solidFill>
                <a:latin typeface="+mj-lt"/>
                <a:ea typeface="+mj-ea"/>
                <a:cs typeface="+mj-cs"/>
              </a:defRPr>
            </a:lvl6pPr>
            <a:lvl7pPr marL="3572460" indent="-274805" algn="l" defTabSz="549609" rtl="0" eaLnBrk="1" latinLnBrk="0" hangingPunct="1">
              <a:spcBef>
                <a:spcPts val="1202"/>
              </a:spcBef>
              <a:spcAft>
                <a:spcPts val="0"/>
              </a:spcAft>
              <a:buClr>
                <a:schemeClr val="bg2">
                  <a:lumMod val="40000"/>
                  <a:lumOff val="60000"/>
                </a:schemeClr>
              </a:buClr>
              <a:buSzPct val="80000"/>
              <a:buFont typeface="Wingdings 3" charset="2"/>
              <a:buChar char=""/>
              <a:defRPr sz="1683" b="0" i="0" kern="1200">
                <a:solidFill>
                  <a:schemeClr val="tx1"/>
                </a:solidFill>
                <a:latin typeface="+mj-lt"/>
                <a:ea typeface="+mj-ea"/>
                <a:cs typeface="+mj-cs"/>
              </a:defRPr>
            </a:lvl7pPr>
            <a:lvl8pPr marL="4122069" indent="-274805" algn="l" defTabSz="549609" rtl="0" eaLnBrk="1" latinLnBrk="0" hangingPunct="1">
              <a:spcBef>
                <a:spcPts val="1202"/>
              </a:spcBef>
              <a:spcAft>
                <a:spcPts val="0"/>
              </a:spcAft>
              <a:buClr>
                <a:schemeClr val="bg2">
                  <a:lumMod val="40000"/>
                  <a:lumOff val="60000"/>
                </a:schemeClr>
              </a:buClr>
              <a:buSzPct val="80000"/>
              <a:buFont typeface="Wingdings 3" charset="2"/>
              <a:buChar char=""/>
              <a:defRPr sz="1683" b="0" i="0" kern="1200">
                <a:solidFill>
                  <a:schemeClr val="tx1"/>
                </a:solidFill>
                <a:latin typeface="+mj-lt"/>
                <a:ea typeface="+mj-ea"/>
                <a:cs typeface="+mj-cs"/>
              </a:defRPr>
            </a:lvl8pPr>
            <a:lvl9pPr marL="4671678" indent="-274805" algn="l" defTabSz="549609" rtl="0" eaLnBrk="1" latinLnBrk="0" hangingPunct="1">
              <a:spcBef>
                <a:spcPts val="1202"/>
              </a:spcBef>
              <a:spcAft>
                <a:spcPts val="0"/>
              </a:spcAft>
              <a:buClr>
                <a:schemeClr val="bg2">
                  <a:lumMod val="40000"/>
                  <a:lumOff val="60000"/>
                </a:schemeClr>
              </a:buClr>
              <a:buSzPct val="80000"/>
              <a:buFont typeface="Wingdings 3" charset="2"/>
              <a:buChar char=""/>
              <a:defRPr sz="1683" b="0" i="0" kern="1200">
                <a:solidFill>
                  <a:schemeClr val="tx1"/>
                </a:solidFill>
                <a:latin typeface="+mj-lt"/>
                <a:ea typeface="+mj-ea"/>
                <a:cs typeface="+mj-cs"/>
              </a:defRPr>
            </a:lvl9pPr>
          </a:lstStyle>
          <a:p>
            <a:pPr algn="just">
              <a:buSzPct val="45000"/>
              <a:buFont typeface="StarSymbol"/>
              <a:buChar char="●"/>
            </a:pPr>
            <a:r>
              <a:rPr lang="en-IN" sz="2400" dirty="0" err="1">
                <a:solidFill>
                  <a:srgbClr val="FF0000"/>
                </a:solidFill>
                <a:latin typeface="Times New Roman" panose="02020603050405020304" pitchFamily="18" charset="0"/>
                <a:cs typeface="Times New Roman" panose="02020603050405020304" pitchFamily="18" charset="0"/>
              </a:rPr>
              <a:t>fsimage</a:t>
            </a:r>
            <a:r>
              <a:rPr lang="en-IN" sz="2400" dirty="0">
                <a:solidFill>
                  <a:srgbClr val="FF0000"/>
                </a:solidFill>
                <a:latin typeface="Times New Roman" panose="02020603050405020304" pitchFamily="18" charset="0"/>
                <a:cs typeface="Times New Roman" panose="02020603050405020304" pitchFamily="18" charset="0"/>
              </a:rPr>
              <a:t> - Its the snapshot of the filesystem when </a:t>
            </a:r>
            <a:r>
              <a:rPr lang="en-IN" sz="2400" dirty="0" err="1">
                <a:solidFill>
                  <a:srgbClr val="FF0000"/>
                </a:solidFill>
                <a:latin typeface="Times New Roman" panose="02020603050405020304" pitchFamily="18" charset="0"/>
                <a:cs typeface="Times New Roman" panose="02020603050405020304" pitchFamily="18" charset="0"/>
              </a:rPr>
              <a:t>NameNode</a:t>
            </a:r>
            <a:r>
              <a:rPr lang="en-IN" sz="2400" dirty="0">
                <a:solidFill>
                  <a:srgbClr val="FF0000"/>
                </a:solidFill>
                <a:latin typeface="Times New Roman" panose="02020603050405020304" pitchFamily="18" charset="0"/>
                <a:cs typeface="Times New Roman" panose="02020603050405020304" pitchFamily="18" charset="0"/>
              </a:rPr>
              <a:t> started</a:t>
            </a:r>
          </a:p>
          <a:p>
            <a:pPr algn="just">
              <a:buSzPct val="45000"/>
              <a:buFont typeface="StarSymbol"/>
              <a:buChar char="●"/>
            </a:pPr>
            <a:r>
              <a:rPr lang="en-IN" sz="2400" dirty="0">
                <a:solidFill>
                  <a:srgbClr val="FF0000"/>
                </a:solidFill>
                <a:latin typeface="Times New Roman" panose="02020603050405020304" pitchFamily="18" charset="0"/>
                <a:cs typeface="Times New Roman" panose="02020603050405020304" pitchFamily="18" charset="0"/>
              </a:rPr>
              <a:t>Edit logs - Its the sequence of changes made to the filesystem after </a:t>
            </a:r>
            <a:r>
              <a:rPr lang="en-IN" sz="2400" dirty="0" err="1">
                <a:solidFill>
                  <a:srgbClr val="FF0000"/>
                </a:solidFill>
                <a:latin typeface="Times New Roman" panose="02020603050405020304" pitchFamily="18" charset="0"/>
                <a:cs typeface="Times New Roman" panose="02020603050405020304" pitchFamily="18" charset="0"/>
              </a:rPr>
              <a:t>NameNode</a:t>
            </a:r>
            <a:r>
              <a:rPr lang="en-IN" sz="2400" dirty="0">
                <a:solidFill>
                  <a:srgbClr val="FF0000"/>
                </a:solidFill>
                <a:latin typeface="Times New Roman" panose="02020603050405020304" pitchFamily="18" charset="0"/>
                <a:cs typeface="Times New Roman" panose="02020603050405020304" pitchFamily="18" charset="0"/>
              </a:rPr>
              <a:t> started</a:t>
            </a:r>
          </a:p>
        </p:txBody>
      </p:sp>
      <p:pic>
        <p:nvPicPr>
          <p:cNvPr id="8" name="Picture 7">
            <a:extLst>
              <a:ext uri="{FF2B5EF4-FFF2-40B4-BE49-F238E27FC236}">
                <a16:creationId xmlns:a16="http://schemas.microsoft.com/office/drawing/2014/main" xmlns="" id="{CF4FBD01-6141-4194-BAB8-F9066FCC660C}"/>
              </a:ext>
            </a:extLst>
          </p:cNvPr>
          <p:cNvPicPr>
            <a:picLocks noChangeAspect="1"/>
          </p:cNvPicPr>
          <p:nvPr/>
        </p:nvPicPr>
        <p:blipFill>
          <a:blip r:embed="rId3">
            <a:lum/>
            <a:alphaModFix/>
          </a:blip>
          <a:srcRect/>
          <a:stretch>
            <a:fillRect/>
          </a:stretch>
        </p:blipFill>
        <p:spPr>
          <a:xfrm>
            <a:off x="2426912" y="3098417"/>
            <a:ext cx="6305040" cy="328176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xEl>
                                              <p:pRg st="1" end="1"/>
                                            </p:txEl>
                                          </p:spTgt>
                                        </p:tgtEl>
                                        <p:attrNameLst>
                                          <p:attrName>style.visibility</p:attrName>
                                        </p:attrNameLst>
                                      </p:cBhvr>
                                      <p:to>
                                        <p:strVal val="visible"/>
                                      </p:to>
                                    </p:set>
                                    <p:animEffect transition="in" filter="fade">
                                      <p:cBhvr>
                                        <p:cTn id="14" dur="1000"/>
                                        <p:tgtEl>
                                          <p:spTgt spid="7">
                                            <p:txEl>
                                              <p:pRg st="1" end="1"/>
                                            </p:txEl>
                                          </p:spTgt>
                                        </p:tgtEl>
                                      </p:cBhvr>
                                    </p:animEffect>
                                    <p:anim calcmode="lin" valueType="num">
                                      <p:cBhvr>
                                        <p:cTn id="15"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barn(inVertical)">
                                      <p:cBhvr>
                                        <p:cTn id="2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name="page2">
    <p:spTree>
      <p:nvGrpSpPr>
        <p:cNvPr id="1" name=""/>
        <p:cNvGrpSpPr/>
        <p:nvPr/>
      </p:nvGrpSpPr>
      <p:grpSpPr>
        <a:xfrm>
          <a:off x="0" y="0"/>
          <a:ext cx="0" cy="0"/>
          <a:chOff x="0" y="0"/>
          <a:chExt cx="0" cy="0"/>
        </a:xfrm>
      </p:grpSpPr>
      <p:sp>
        <p:nvSpPr>
          <p:cNvPr id="4" name="Footer Placeholder 2">
            <a:extLst>
              <a:ext uri="{FF2B5EF4-FFF2-40B4-BE49-F238E27FC236}">
                <a16:creationId xmlns:a16="http://schemas.microsoft.com/office/drawing/2014/main" xmlns="" id="{7064152D-9957-4230-B1C4-D10C52ECB546}"/>
              </a:ext>
            </a:extLst>
          </p:cNvPr>
          <p:cNvSpPr>
            <a:spLocks noGrp="1"/>
          </p:cNvSpPr>
          <p:nvPr>
            <p:ph type="ftr" sz="quarter" idx="11"/>
          </p:nvPr>
        </p:nvSpPr>
        <p:spPr>
          <a:xfrm rot="5400000">
            <a:off x="8133210" y="4944256"/>
            <a:ext cx="4639796" cy="291661"/>
          </a:xfrm>
        </p:spPr>
        <p:txBody>
          <a:bodyPr/>
          <a:lstStyle/>
          <a:p>
            <a:pPr lvl="0"/>
            <a:r>
              <a:rPr lang="en-IN" sz="1400" dirty="0">
                <a:latin typeface="Times New Roman" panose="02020603050405020304" pitchFamily="18" charset="0"/>
                <a:cs typeface="Times New Roman" panose="02020603050405020304" pitchFamily="18" charset="0"/>
              </a:rPr>
              <a:t>NIELIT, Chennai</a:t>
            </a:r>
          </a:p>
        </p:txBody>
      </p:sp>
      <p:sp>
        <p:nvSpPr>
          <p:cNvPr id="5" name="Slide Number Placeholder 4">
            <a:extLst>
              <a:ext uri="{FF2B5EF4-FFF2-40B4-BE49-F238E27FC236}">
                <a16:creationId xmlns:a16="http://schemas.microsoft.com/office/drawing/2014/main" xmlns="" id="{741078B4-ADF2-4987-8924-6C963E3F2D8E}"/>
              </a:ext>
            </a:extLst>
          </p:cNvPr>
          <p:cNvSpPr>
            <a:spLocks noGrp="1"/>
          </p:cNvSpPr>
          <p:nvPr>
            <p:ph type="sldNum" sz="quarter" idx="12"/>
          </p:nvPr>
        </p:nvSpPr>
        <p:spPr/>
        <p:txBody>
          <a:bodyPr/>
          <a:lstStyle/>
          <a:p>
            <a:pPr lvl="0"/>
            <a:fld id="{E1CB8AA0-6398-4937-B6CC-1DD74CD573E1}" type="slidenum">
              <a:rPr lang="en-IN" smtClean="0"/>
              <a:t>2</a:t>
            </a:fld>
            <a:endParaRPr lang="en-IN"/>
          </a:p>
        </p:txBody>
      </p:sp>
      <p:sp>
        <p:nvSpPr>
          <p:cNvPr id="2" name="Title 1">
            <a:extLst>
              <a:ext uri="{FF2B5EF4-FFF2-40B4-BE49-F238E27FC236}">
                <a16:creationId xmlns:a16="http://schemas.microsoft.com/office/drawing/2014/main" xmlns="" id="{DECB1ED7-F106-4222-A70D-068FEAAF763B}"/>
              </a:ext>
            </a:extLst>
          </p:cNvPr>
          <p:cNvSpPr txBox="1">
            <a:spLocks noGrp="1"/>
          </p:cNvSpPr>
          <p:nvPr>
            <p:ph type="title" idx="4294967295"/>
          </p:nvPr>
        </p:nvSpPr>
        <p:spPr>
          <a:xfrm>
            <a:off x="0" y="428625"/>
            <a:ext cx="2900363" cy="492125"/>
          </a:xfrm>
        </p:spPr>
        <p:txBody>
          <a:bodyPr wrap="square">
            <a:spAutoFit/>
          </a:bodyPr>
          <a:lstStyle/>
          <a:p>
            <a:pPr lvl="0"/>
            <a:r>
              <a:rPr lang="en-IN" sz="3200" b="1" dirty="0">
                <a:latin typeface="Times New Roman" panose="02020603050405020304" pitchFamily="18" charset="0"/>
                <a:cs typeface="Times New Roman" panose="02020603050405020304" pitchFamily="18" charset="0"/>
              </a:rPr>
              <a:t>Big data is</a:t>
            </a:r>
          </a:p>
        </p:txBody>
      </p:sp>
      <p:sp>
        <p:nvSpPr>
          <p:cNvPr id="3" name="Subtitle 2">
            <a:extLst>
              <a:ext uri="{FF2B5EF4-FFF2-40B4-BE49-F238E27FC236}">
                <a16:creationId xmlns:a16="http://schemas.microsoft.com/office/drawing/2014/main" xmlns="" id="{0433F335-1C5E-4E75-A03C-095EE4375103}"/>
              </a:ext>
            </a:extLst>
          </p:cNvPr>
          <p:cNvSpPr txBox="1">
            <a:spLocks noGrp="1"/>
          </p:cNvSpPr>
          <p:nvPr>
            <p:ph type="subTitle" idx="4294967295"/>
          </p:nvPr>
        </p:nvSpPr>
        <p:spPr>
          <a:xfrm>
            <a:off x="0" y="1277938"/>
            <a:ext cx="9513888" cy="2795587"/>
          </a:xfrm>
        </p:spPr>
        <p:style>
          <a:lnRef idx="2">
            <a:schemeClr val="accent1"/>
          </a:lnRef>
          <a:fillRef idx="1">
            <a:schemeClr val="lt1"/>
          </a:fillRef>
          <a:effectRef idx="0">
            <a:schemeClr val="accent1"/>
          </a:effectRef>
          <a:fontRef idx="minor">
            <a:schemeClr val="dk1"/>
          </a:fontRef>
        </p:style>
        <p:txBody>
          <a:bodyPr wrap="square" anchor="ctr">
            <a:spAutoFit/>
          </a:bodyPr>
          <a:lstStyle/>
          <a:p>
            <a:pPr marL="457200" lvl="0" indent="-457200" algn="just" rtl="0">
              <a:lnSpc>
                <a:spcPct val="150000"/>
              </a:lnSpc>
              <a:spcBef>
                <a:spcPts val="0"/>
              </a:spcBef>
              <a:buClr>
                <a:srgbClr val="000000"/>
              </a:buClr>
              <a:buSzPct val="100000"/>
              <a:buFont typeface="Wingdings" panose="05000000000000000000" pitchFamily="2" charset="2"/>
              <a:buChar char="Ø"/>
              <a:tabLst>
                <a:tab pos="0" algn="l"/>
              </a:tabLst>
            </a:pPr>
            <a:r>
              <a:rPr lang="en-IN" sz="2400" dirty="0">
                <a:solidFill>
                  <a:srgbClr val="000000"/>
                </a:solidFill>
                <a:highlight>
                  <a:srgbClr val="FFFFFF"/>
                </a:highlight>
                <a:latin typeface="Times New Roman" panose="02020603050405020304" pitchFamily="18" charset="0"/>
                <a:cs typeface="Times New Roman" panose="02020603050405020304" pitchFamily="18" charset="0"/>
              </a:rPr>
              <a:t>The collection of datasets of </a:t>
            </a:r>
            <a:r>
              <a:rPr lang="en-IN" sz="2400" b="1" dirty="0">
                <a:solidFill>
                  <a:srgbClr val="000000"/>
                </a:solidFill>
                <a:highlight>
                  <a:srgbClr val="FFFFFF"/>
                </a:highlight>
                <a:latin typeface="Times New Roman" panose="02020603050405020304" pitchFamily="18" charset="0"/>
                <a:cs typeface="Times New Roman" panose="02020603050405020304" pitchFamily="18" charset="0"/>
              </a:rPr>
              <a:t>large and complex</a:t>
            </a:r>
            <a:r>
              <a:rPr lang="en-IN" sz="2400" dirty="0">
                <a:solidFill>
                  <a:srgbClr val="000000"/>
                </a:solidFill>
                <a:highlight>
                  <a:srgbClr val="FFFFFF"/>
                </a:highlight>
                <a:latin typeface="Times New Roman" panose="02020603050405020304" pitchFamily="18" charset="0"/>
                <a:cs typeface="Times New Roman" panose="02020603050405020304" pitchFamily="18" charset="0"/>
              </a:rPr>
              <a:t> structures which is </a:t>
            </a:r>
            <a:r>
              <a:rPr lang="en-IN" sz="2400" b="1" dirty="0">
                <a:solidFill>
                  <a:srgbClr val="000000"/>
                </a:solidFill>
                <a:highlight>
                  <a:srgbClr val="FFFFFF"/>
                </a:highlight>
                <a:latin typeface="Times New Roman" panose="02020603050405020304" pitchFamily="18" charset="0"/>
                <a:cs typeface="Times New Roman" panose="02020603050405020304" pitchFamily="18" charset="0"/>
              </a:rPr>
              <a:t>difficult to process</a:t>
            </a:r>
            <a:r>
              <a:rPr lang="en-IN" sz="2400" dirty="0">
                <a:solidFill>
                  <a:srgbClr val="000000"/>
                </a:solidFill>
                <a:highlight>
                  <a:srgbClr val="FFFFFF"/>
                </a:highlight>
                <a:latin typeface="Times New Roman" panose="02020603050405020304" pitchFamily="18" charset="0"/>
                <a:cs typeface="Times New Roman" panose="02020603050405020304" pitchFamily="18" charset="0"/>
              </a:rPr>
              <a:t> using on hand database tools or Traditional data processing applications.</a:t>
            </a:r>
          </a:p>
          <a:p>
            <a:pPr marL="457200" lvl="0" indent="-457200" algn="just" rtl="0">
              <a:lnSpc>
                <a:spcPct val="150000"/>
              </a:lnSpc>
              <a:spcBef>
                <a:spcPts val="0"/>
              </a:spcBef>
              <a:buClr>
                <a:srgbClr val="000000"/>
              </a:buClr>
              <a:buSzPct val="100000"/>
              <a:buFont typeface="Wingdings" panose="05000000000000000000" pitchFamily="2" charset="2"/>
              <a:buChar char="Ø"/>
              <a:tabLst>
                <a:tab pos="0" algn="l"/>
              </a:tabLst>
            </a:pPr>
            <a:r>
              <a:rPr lang="en-IN" sz="2400" dirty="0">
                <a:solidFill>
                  <a:srgbClr val="000000"/>
                </a:solidFill>
                <a:highlight>
                  <a:srgbClr val="FFFFFF"/>
                </a:highlight>
                <a:latin typeface="Times New Roman" panose="02020603050405020304" pitchFamily="18" charset="0"/>
                <a:cs typeface="Times New Roman" panose="02020603050405020304" pitchFamily="18" charset="0"/>
              </a:rPr>
              <a:t>The challenges include </a:t>
            </a:r>
            <a:r>
              <a:rPr lang="en-IN" sz="2400" b="1" dirty="0">
                <a:solidFill>
                  <a:srgbClr val="000000"/>
                </a:solidFill>
                <a:highlight>
                  <a:srgbClr val="FFFFFF"/>
                </a:highlight>
                <a:latin typeface="Times New Roman" panose="02020603050405020304" pitchFamily="18" charset="0"/>
                <a:cs typeface="Times New Roman" panose="02020603050405020304" pitchFamily="18" charset="0"/>
              </a:rPr>
              <a:t>capture, curation, storage, search, sharing, transfer, analysis</a:t>
            </a:r>
            <a:r>
              <a:rPr lang="en-IN" sz="2400" dirty="0">
                <a:solidFill>
                  <a:srgbClr val="000000"/>
                </a:solidFill>
                <a:highlight>
                  <a:srgbClr val="FFFFFF"/>
                </a:highlight>
                <a:latin typeface="Times New Roman" panose="02020603050405020304" pitchFamily="18" charset="0"/>
                <a:cs typeface="Times New Roman" panose="02020603050405020304" pitchFamily="18" charset="0"/>
              </a:rPr>
              <a:t> and </a:t>
            </a:r>
            <a:r>
              <a:rPr lang="en-IN" sz="2400" b="1" dirty="0">
                <a:solidFill>
                  <a:srgbClr val="000000"/>
                </a:solidFill>
                <a:highlight>
                  <a:srgbClr val="FFFFFF"/>
                </a:highlight>
                <a:latin typeface="Times New Roman" panose="02020603050405020304" pitchFamily="18" charset="0"/>
                <a:cs typeface="Times New Roman" panose="02020603050405020304" pitchFamily="18" charset="0"/>
              </a:rPr>
              <a:t>visualization</a:t>
            </a:r>
            <a:r>
              <a:rPr lang="en-IN" sz="2400" dirty="0">
                <a:solidFill>
                  <a:srgbClr val="000000"/>
                </a:solidFill>
                <a:highlight>
                  <a:srgbClr val="FFFFFF"/>
                </a:highlight>
                <a:latin typeface="Times New Roman" panose="02020603050405020304" pitchFamily="18" charset="0"/>
                <a:cs typeface="Times New Roman" panose="02020603050405020304" pitchFamily="18"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name="page23">
    <p:spTree>
      <p:nvGrpSpPr>
        <p:cNvPr id="1" name=""/>
        <p:cNvGrpSpPr/>
        <p:nvPr/>
      </p:nvGrpSpPr>
      <p:grpSpPr>
        <a:xfrm>
          <a:off x="0" y="0"/>
          <a:ext cx="0" cy="0"/>
          <a:chOff x="0" y="0"/>
          <a:chExt cx="0" cy="0"/>
        </a:xfrm>
      </p:grpSpPr>
      <p:sp>
        <p:nvSpPr>
          <p:cNvPr id="4" name="Footer Placeholder 2">
            <a:extLst>
              <a:ext uri="{FF2B5EF4-FFF2-40B4-BE49-F238E27FC236}">
                <a16:creationId xmlns:a16="http://schemas.microsoft.com/office/drawing/2014/main" xmlns="" id="{514098A6-3D9F-4029-8A7F-3A141CC0C056}"/>
              </a:ext>
            </a:extLst>
          </p:cNvPr>
          <p:cNvSpPr>
            <a:spLocks noGrp="1"/>
          </p:cNvSpPr>
          <p:nvPr>
            <p:ph type="ftr" sz="quarter" idx="11"/>
          </p:nvPr>
        </p:nvSpPr>
        <p:spPr/>
        <p:txBody>
          <a:bodyPr/>
          <a:lstStyle/>
          <a:p>
            <a:pPr lvl="0"/>
            <a:r>
              <a:rPr lang="en-IN"/>
              <a:t>NIELIT,Chennai</a:t>
            </a:r>
          </a:p>
        </p:txBody>
      </p:sp>
      <p:sp>
        <p:nvSpPr>
          <p:cNvPr id="5" name="Slide Number Placeholder 4">
            <a:extLst>
              <a:ext uri="{FF2B5EF4-FFF2-40B4-BE49-F238E27FC236}">
                <a16:creationId xmlns:a16="http://schemas.microsoft.com/office/drawing/2014/main" xmlns="" id="{C286FCED-9F40-4BB4-9D45-8C08697C4855}"/>
              </a:ext>
            </a:extLst>
          </p:cNvPr>
          <p:cNvSpPr>
            <a:spLocks noGrp="1"/>
          </p:cNvSpPr>
          <p:nvPr>
            <p:ph type="sldNum" sz="quarter" idx="12"/>
          </p:nvPr>
        </p:nvSpPr>
        <p:spPr/>
        <p:txBody>
          <a:bodyPr/>
          <a:lstStyle/>
          <a:p>
            <a:pPr lvl="0"/>
            <a:fld id="{E1CB8AA0-6398-4937-B6CC-1DD74CD573E1}" type="slidenum">
              <a:rPr lang="en-IN" smtClean="0"/>
              <a:t>20</a:t>
            </a:fld>
            <a:endParaRPr lang="en-IN"/>
          </a:p>
        </p:txBody>
      </p:sp>
      <p:sp>
        <p:nvSpPr>
          <p:cNvPr id="2" name="Title 1">
            <a:extLst>
              <a:ext uri="{FF2B5EF4-FFF2-40B4-BE49-F238E27FC236}">
                <a16:creationId xmlns:a16="http://schemas.microsoft.com/office/drawing/2014/main" xmlns="" id="{CB9911B3-CBA1-491A-BF8C-0E5714928B63}"/>
              </a:ext>
            </a:extLst>
          </p:cNvPr>
          <p:cNvSpPr txBox="1">
            <a:spLocks noGrp="1"/>
          </p:cNvSpPr>
          <p:nvPr>
            <p:ph type="title" idx="4294967295"/>
          </p:nvPr>
        </p:nvSpPr>
        <p:spPr>
          <a:xfrm>
            <a:off x="0" y="231775"/>
            <a:ext cx="2349500" cy="585788"/>
          </a:xfrm>
        </p:spPr>
        <p:txBody>
          <a:bodyPr wrap="square">
            <a:spAutoFit/>
          </a:bodyPr>
          <a:lstStyle/>
          <a:p>
            <a:pPr lvl="0"/>
            <a:r>
              <a:rPr lang="en-IN" sz="3200" dirty="0" err="1">
                <a:latin typeface="Times New Roman" panose="02020603050405020304" pitchFamily="18" charset="0"/>
                <a:cs typeface="Times New Roman" panose="02020603050405020304" pitchFamily="18" charset="0"/>
              </a:rPr>
              <a:t>Datanode</a:t>
            </a:r>
            <a:endParaRPr lang="en-IN" sz="3200"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xmlns="" id="{BD6602FE-A474-4D4B-A7ED-1E20866CF4E3}"/>
              </a:ext>
            </a:extLst>
          </p:cNvPr>
          <p:cNvSpPr txBox="1">
            <a:spLocks noGrp="1"/>
          </p:cNvSpPr>
          <p:nvPr>
            <p:ph type="body" idx="4294967295"/>
          </p:nvPr>
        </p:nvSpPr>
        <p:spPr>
          <a:xfrm>
            <a:off x="0" y="1598613"/>
            <a:ext cx="9963150" cy="3367087"/>
          </a:xfrm>
          <a:ln>
            <a:solidFill>
              <a:srgbClr val="C00000"/>
            </a:solidFill>
          </a:ln>
        </p:spPr>
        <p:txBody>
          <a:bodyPr>
            <a:normAutofit lnSpcReduction="10000"/>
          </a:bodyPr>
          <a:lstStyle/>
          <a:p>
            <a:pPr lvl="0" algn="just">
              <a:buSzPct val="45000"/>
              <a:buFont typeface="StarSymbol"/>
              <a:buChar char="●"/>
            </a:pPr>
            <a:r>
              <a:rPr lang="en-IN" sz="2400" dirty="0" err="1">
                <a:solidFill>
                  <a:srgbClr val="FF0000"/>
                </a:solidFill>
                <a:latin typeface="Times New Roman" panose="02020603050405020304" pitchFamily="18" charset="0"/>
                <a:cs typeface="Times New Roman" panose="02020603050405020304" pitchFamily="18" charset="0"/>
              </a:rPr>
              <a:t>DataNode</a:t>
            </a:r>
            <a:r>
              <a:rPr lang="en-IN" sz="2400" dirty="0">
                <a:solidFill>
                  <a:srgbClr val="FF0000"/>
                </a:solidFill>
                <a:latin typeface="Times New Roman" panose="02020603050405020304" pitchFamily="18" charset="0"/>
                <a:cs typeface="Times New Roman" panose="02020603050405020304" pitchFamily="18" charset="0"/>
              </a:rPr>
              <a:t> stores data in the Hadoop Filesystem</a:t>
            </a:r>
          </a:p>
          <a:p>
            <a:pPr lvl="0" algn="just">
              <a:buSzPct val="45000"/>
              <a:buFont typeface="StarSymbol"/>
              <a:buChar char="●"/>
            </a:pPr>
            <a:r>
              <a:rPr lang="en-IN" sz="2400" dirty="0">
                <a:solidFill>
                  <a:srgbClr val="FF0000"/>
                </a:solidFill>
                <a:latin typeface="Times New Roman" panose="02020603050405020304" pitchFamily="18" charset="0"/>
                <a:cs typeface="Times New Roman" panose="02020603050405020304" pitchFamily="18" charset="0"/>
              </a:rPr>
              <a:t> A functional filesystem has more than one </a:t>
            </a:r>
            <a:r>
              <a:rPr lang="en-IN" sz="2400" dirty="0" err="1">
                <a:solidFill>
                  <a:srgbClr val="FF0000"/>
                </a:solidFill>
                <a:latin typeface="Times New Roman" panose="02020603050405020304" pitchFamily="18" charset="0"/>
                <a:cs typeface="Times New Roman" panose="02020603050405020304" pitchFamily="18" charset="0"/>
              </a:rPr>
              <a:t>DataNode</a:t>
            </a:r>
            <a:r>
              <a:rPr lang="en-IN" sz="2400" dirty="0">
                <a:solidFill>
                  <a:srgbClr val="FF0000"/>
                </a:solidFill>
                <a:latin typeface="Times New Roman" panose="02020603050405020304" pitchFamily="18" charset="0"/>
                <a:cs typeface="Times New Roman" panose="02020603050405020304" pitchFamily="18" charset="0"/>
              </a:rPr>
              <a:t>, with data replicated across them</a:t>
            </a:r>
          </a:p>
          <a:p>
            <a:pPr lvl="0" algn="just">
              <a:buSzPct val="45000"/>
              <a:buFont typeface="StarSymbol"/>
              <a:buChar char="●"/>
            </a:pPr>
            <a:r>
              <a:rPr lang="en-IN" sz="2400" dirty="0">
                <a:solidFill>
                  <a:srgbClr val="FF0000"/>
                </a:solidFill>
                <a:latin typeface="Times New Roman" panose="02020603050405020304" pitchFamily="18" charset="0"/>
                <a:cs typeface="Times New Roman" panose="02020603050405020304" pitchFamily="18" charset="0"/>
              </a:rPr>
              <a:t>On </a:t>
            </a:r>
            <a:r>
              <a:rPr lang="en-IN" sz="2400" dirty="0" err="1">
                <a:solidFill>
                  <a:srgbClr val="FF0000"/>
                </a:solidFill>
                <a:latin typeface="Times New Roman" panose="02020603050405020304" pitchFamily="18" charset="0"/>
                <a:cs typeface="Times New Roman" panose="02020603050405020304" pitchFamily="18" charset="0"/>
              </a:rPr>
              <a:t>startup</a:t>
            </a:r>
            <a:r>
              <a:rPr lang="en-IN" sz="2400" dirty="0">
                <a:solidFill>
                  <a:srgbClr val="FF0000"/>
                </a:solidFill>
                <a:latin typeface="Times New Roman" panose="02020603050405020304" pitchFamily="18" charset="0"/>
                <a:cs typeface="Times New Roman" panose="02020603050405020304" pitchFamily="18" charset="0"/>
              </a:rPr>
              <a:t>, a </a:t>
            </a:r>
            <a:r>
              <a:rPr lang="en-IN" sz="2400" dirty="0" err="1">
                <a:solidFill>
                  <a:srgbClr val="FF0000"/>
                </a:solidFill>
                <a:latin typeface="Times New Roman" panose="02020603050405020304" pitchFamily="18" charset="0"/>
                <a:cs typeface="Times New Roman" panose="02020603050405020304" pitchFamily="18" charset="0"/>
              </a:rPr>
              <a:t>DataNode</a:t>
            </a:r>
            <a:r>
              <a:rPr lang="en-IN" sz="2400" dirty="0">
                <a:solidFill>
                  <a:srgbClr val="FF0000"/>
                </a:solidFill>
                <a:latin typeface="Times New Roman" panose="02020603050405020304" pitchFamily="18" charset="0"/>
                <a:cs typeface="Times New Roman" panose="02020603050405020304" pitchFamily="18" charset="0"/>
              </a:rPr>
              <a:t> connects to the </a:t>
            </a:r>
            <a:r>
              <a:rPr lang="en-IN" sz="2400" dirty="0" err="1">
                <a:solidFill>
                  <a:srgbClr val="FF0000"/>
                </a:solidFill>
                <a:latin typeface="Times New Roman" panose="02020603050405020304" pitchFamily="18" charset="0"/>
                <a:cs typeface="Times New Roman" panose="02020603050405020304" pitchFamily="18" charset="0"/>
              </a:rPr>
              <a:t>NameNode</a:t>
            </a:r>
            <a:r>
              <a:rPr lang="en-IN" sz="2400" dirty="0">
                <a:solidFill>
                  <a:srgbClr val="FF0000"/>
                </a:solidFill>
                <a:latin typeface="Times New Roman" panose="02020603050405020304" pitchFamily="18" charset="0"/>
                <a:cs typeface="Times New Roman" panose="02020603050405020304" pitchFamily="18" charset="0"/>
              </a:rPr>
              <a:t>; spinning until that service comes up. It then responds to requests from the </a:t>
            </a:r>
            <a:r>
              <a:rPr lang="en-IN" sz="2400" dirty="0" err="1">
                <a:solidFill>
                  <a:srgbClr val="FF0000"/>
                </a:solidFill>
                <a:latin typeface="Times New Roman" panose="02020603050405020304" pitchFamily="18" charset="0"/>
                <a:cs typeface="Times New Roman" panose="02020603050405020304" pitchFamily="18" charset="0"/>
              </a:rPr>
              <a:t>NameNode</a:t>
            </a:r>
            <a:r>
              <a:rPr lang="en-IN" sz="2400" dirty="0">
                <a:solidFill>
                  <a:srgbClr val="FF0000"/>
                </a:solidFill>
                <a:latin typeface="Times New Roman" panose="02020603050405020304" pitchFamily="18" charset="0"/>
                <a:cs typeface="Times New Roman" panose="02020603050405020304" pitchFamily="18" charset="0"/>
              </a:rPr>
              <a:t> for filesystem operations.</a:t>
            </a:r>
          </a:p>
          <a:p>
            <a:pPr lvl="0" algn="just">
              <a:buSzPct val="45000"/>
              <a:buFont typeface="StarSymbol"/>
              <a:buChar char="●"/>
            </a:pPr>
            <a:r>
              <a:rPr lang="en-IN" sz="2400" dirty="0">
                <a:solidFill>
                  <a:srgbClr val="FF0000"/>
                </a:solidFill>
                <a:latin typeface="Times New Roman" panose="02020603050405020304" pitchFamily="18" charset="0"/>
                <a:cs typeface="Times New Roman" panose="02020603050405020304" pitchFamily="18" charset="0"/>
              </a:rPr>
              <a:t>Client applications can talk directly to a </a:t>
            </a:r>
            <a:r>
              <a:rPr lang="en-IN" sz="2400" dirty="0" err="1">
                <a:solidFill>
                  <a:srgbClr val="FF0000"/>
                </a:solidFill>
                <a:latin typeface="Times New Roman" panose="02020603050405020304" pitchFamily="18" charset="0"/>
                <a:cs typeface="Times New Roman" panose="02020603050405020304" pitchFamily="18" charset="0"/>
              </a:rPr>
              <a:t>DataNode</a:t>
            </a:r>
            <a:r>
              <a:rPr lang="en-IN" sz="2400" dirty="0">
                <a:solidFill>
                  <a:srgbClr val="FF0000"/>
                </a:solidFill>
                <a:latin typeface="Times New Roman" panose="02020603050405020304" pitchFamily="18" charset="0"/>
                <a:cs typeface="Times New Roman" panose="02020603050405020304" pitchFamily="18" charset="0"/>
              </a:rPr>
              <a:t>, once the </a:t>
            </a:r>
            <a:r>
              <a:rPr lang="en-IN" sz="2400" dirty="0" err="1">
                <a:solidFill>
                  <a:srgbClr val="FF0000"/>
                </a:solidFill>
                <a:latin typeface="Times New Roman" panose="02020603050405020304" pitchFamily="18" charset="0"/>
                <a:cs typeface="Times New Roman" panose="02020603050405020304" pitchFamily="18" charset="0"/>
              </a:rPr>
              <a:t>NameNode</a:t>
            </a:r>
            <a:r>
              <a:rPr lang="en-IN" sz="2400" dirty="0">
                <a:solidFill>
                  <a:srgbClr val="FF0000"/>
                </a:solidFill>
                <a:latin typeface="Times New Roman" panose="02020603050405020304" pitchFamily="18" charset="0"/>
                <a:cs typeface="Times New Roman" panose="02020603050405020304" pitchFamily="18" charset="0"/>
              </a:rPr>
              <a:t> has provided the location of the data</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name="page24">
    <p:spTree>
      <p:nvGrpSpPr>
        <p:cNvPr id="1" name=""/>
        <p:cNvGrpSpPr/>
        <p:nvPr/>
      </p:nvGrpSpPr>
      <p:grpSpPr>
        <a:xfrm>
          <a:off x="0" y="0"/>
          <a:ext cx="0" cy="0"/>
          <a:chOff x="0" y="0"/>
          <a:chExt cx="0" cy="0"/>
        </a:xfrm>
      </p:grpSpPr>
      <p:sp>
        <p:nvSpPr>
          <p:cNvPr id="4" name="Footer Placeholder 2">
            <a:extLst>
              <a:ext uri="{FF2B5EF4-FFF2-40B4-BE49-F238E27FC236}">
                <a16:creationId xmlns:a16="http://schemas.microsoft.com/office/drawing/2014/main" xmlns="" id="{1BA83037-0F60-4230-8A70-2632B9925D62}"/>
              </a:ext>
            </a:extLst>
          </p:cNvPr>
          <p:cNvSpPr>
            <a:spLocks noGrp="1"/>
          </p:cNvSpPr>
          <p:nvPr>
            <p:ph type="ftr" sz="quarter" idx="11"/>
          </p:nvPr>
        </p:nvSpPr>
        <p:spPr>
          <a:xfrm rot="5400000">
            <a:off x="8817690" y="3452392"/>
            <a:ext cx="4639796" cy="291661"/>
          </a:xfrm>
        </p:spPr>
        <p:txBody>
          <a:bodyPr/>
          <a:lstStyle/>
          <a:p>
            <a:pPr lvl="0"/>
            <a:r>
              <a:rPr lang="en-IN" dirty="0" err="1"/>
              <a:t>NIELIT,Chennai</a:t>
            </a:r>
            <a:endParaRPr lang="en-IN" dirty="0"/>
          </a:p>
        </p:txBody>
      </p:sp>
      <p:sp>
        <p:nvSpPr>
          <p:cNvPr id="5" name="Slide Number Placeholder 4">
            <a:extLst>
              <a:ext uri="{FF2B5EF4-FFF2-40B4-BE49-F238E27FC236}">
                <a16:creationId xmlns:a16="http://schemas.microsoft.com/office/drawing/2014/main" xmlns="" id="{70D33E8C-A935-4B9A-B4DD-0A7FABE3EEC7}"/>
              </a:ext>
            </a:extLst>
          </p:cNvPr>
          <p:cNvSpPr>
            <a:spLocks noGrp="1"/>
          </p:cNvSpPr>
          <p:nvPr>
            <p:ph type="sldNum" sz="quarter" idx="12"/>
          </p:nvPr>
        </p:nvSpPr>
        <p:spPr/>
        <p:txBody>
          <a:bodyPr/>
          <a:lstStyle/>
          <a:p>
            <a:pPr lvl="0"/>
            <a:fld id="{E1CB8AA0-6398-4937-B6CC-1DD74CD573E1}" type="slidenum">
              <a:rPr lang="en-IN" smtClean="0"/>
              <a:t>21</a:t>
            </a:fld>
            <a:endParaRPr lang="en-IN"/>
          </a:p>
        </p:txBody>
      </p:sp>
      <p:sp>
        <p:nvSpPr>
          <p:cNvPr id="2" name="Title 1">
            <a:extLst>
              <a:ext uri="{FF2B5EF4-FFF2-40B4-BE49-F238E27FC236}">
                <a16:creationId xmlns:a16="http://schemas.microsoft.com/office/drawing/2014/main" xmlns="" id="{F2C2685D-7B3C-4EAF-9DA1-50D071432F8E}"/>
              </a:ext>
            </a:extLst>
          </p:cNvPr>
          <p:cNvSpPr txBox="1">
            <a:spLocks noGrp="1"/>
          </p:cNvSpPr>
          <p:nvPr>
            <p:ph type="title" idx="4294967295"/>
          </p:nvPr>
        </p:nvSpPr>
        <p:spPr>
          <a:xfrm>
            <a:off x="0" y="327025"/>
            <a:ext cx="4460875" cy="584200"/>
          </a:xfrm>
          <a:ln>
            <a:solidFill>
              <a:srgbClr val="C00000"/>
            </a:solidFill>
          </a:ln>
        </p:spPr>
        <p:txBody>
          <a:bodyPr wrap="square">
            <a:spAutoFit/>
          </a:bodyPr>
          <a:lstStyle/>
          <a:p>
            <a:pPr lvl="0"/>
            <a:r>
              <a:rPr lang="en-IN" sz="3200" dirty="0">
                <a:latin typeface="Times New Roman" panose="02020603050405020304" pitchFamily="18" charset="0"/>
                <a:cs typeface="Times New Roman" panose="02020603050405020304" pitchFamily="18" charset="0"/>
              </a:rPr>
              <a:t>Data Replication	</a:t>
            </a:r>
          </a:p>
        </p:txBody>
      </p:sp>
      <p:sp>
        <p:nvSpPr>
          <p:cNvPr id="3" name="Text Placeholder 2">
            <a:extLst>
              <a:ext uri="{FF2B5EF4-FFF2-40B4-BE49-F238E27FC236}">
                <a16:creationId xmlns:a16="http://schemas.microsoft.com/office/drawing/2014/main" xmlns="" id="{BB2A2E62-9D0A-4994-A0AC-A12E4705D24E}"/>
              </a:ext>
            </a:extLst>
          </p:cNvPr>
          <p:cNvSpPr txBox="1">
            <a:spLocks noGrp="1"/>
          </p:cNvSpPr>
          <p:nvPr>
            <p:ph type="body" idx="4294967295"/>
          </p:nvPr>
        </p:nvSpPr>
        <p:spPr>
          <a:xfrm>
            <a:off x="0" y="1863725"/>
            <a:ext cx="10058400" cy="3117850"/>
          </a:xfrm>
          <a:ln>
            <a:solidFill>
              <a:srgbClr val="C00000"/>
            </a:solidFill>
          </a:ln>
        </p:spPr>
        <p:txBody>
          <a:bodyPr>
            <a:noAutofit/>
          </a:bodyPr>
          <a:lstStyle/>
          <a:p>
            <a:pPr lvl="0" algn="just">
              <a:lnSpc>
                <a:spcPct val="150000"/>
              </a:lnSpc>
              <a:buSzPct val="45000"/>
              <a:buFont typeface="StarSymbol"/>
              <a:buChar char="●"/>
            </a:pPr>
            <a:r>
              <a:rPr lang="en-IN" sz="2400" dirty="0">
                <a:solidFill>
                  <a:srgbClr val="FF0000"/>
                </a:solidFill>
                <a:latin typeface="Times New Roman" panose="02020603050405020304" pitchFamily="18" charset="0"/>
                <a:cs typeface="Times New Roman" panose="02020603050405020304" pitchFamily="18" charset="0"/>
              </a:rPr>
              <a:t>Why need data replication ?</a:t>
            </a:r>
          </a:p>
          <a:p>
            <a:pPr lvl="0" algn="just">
              <a:lnSpc>
                <a:spcPct val="150000"/>
              </a:lnSpc>
              <a:buSzPct val="45000"/>
              <a:buFont typeface="StarSymbol"/>
              <a:buChar char="●"/>
            </a:pPr>
            <a:r>
              <a:rPr lang="en-IN" sz="2400" dirty="0">
                <a:solidFill>
                  <a:srgbClr val="FF0000"/>
                </a:solidFill>
                <a:latin typeface="Times New Roman" panose="02020603050405020304" pitchFamily="18" charset="0"/>
                <a:cs typeface="Times New Roman" panose="02020603050405020304" pitchFamily="18" charset="0"/>
              </a:rPr>
              <a:t>HDFS is designed to handle large scale data in distributed environment.</a:t>
            </a:r>
          </a:p>
          <a:p>
            <a:pPr lvl="0" algn="just">
              <a:lnSpc>
                <a:spcPct val="150000"/>
              </a:lnSpc>
              <a:buSzPct val="45000"/>
              <a:buFont typeface="StarSymbol"/>
              <a:buChar char="●"/>
            </a:pPr>
            <a:r>
              <a:rPr lang="en-IN" sz="2400" dirty="0">
                <a:solidFill>
                  <a:srgbClr val="FF0000"/>
                </a:solidFill>
                <a:latin typeface="Times New Roman" panose="02020603050405020304" pitchFamily="18" charset="0"/>
                <a:cs typeface="Times New Roman" panose="02020603050405020304" pitchFamily="18" charset="0"/>
              </a:rPr>
              <a:t>Hardware or software failure, or network partition exist .</a:t>
            </a:r>
          </a:p>
          <a:p>
            <a:pPr lvl="0" algn="just">
              <a:lnSpc>
                <a:spcPct val="150000"/>
              </a:lnSpc>
              <a:buSzPct val="45000"/>
              <a:buFont typeface="StarSymbol"/>
              <a:buChar char="●"/>
            </a:pPr>
            <a:r>
              <a:rPr lang="en-IN" sz="2400" dirty="0">
                <a:solidFill>
                  <a:srgbClr val="FF0000"/>
                </a:solidFill>
                <a:latin typeface="Times New Roman" panose="02020603050405020304" pitchFamily="18" charset="0"/>
                <a:cs typeface="Times New Roman" panose="02020603050405020304" pitchFamily="18" charset="0"/>
              </a:rPr>
              <a:t>Therefore need replications for those fault tolerance</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page25">
    <p:spTree>
      <p:nvGrpSpPr>
        <p:cNvPr id="1" name=""/>
        <p:cNvGrpSpPr/>
        <p:nvPr/>
      </p:nvGrpSpPr>
      <p:grpSpPr>
        <a:xfrm>
          <a:off x="0" y="0"/>
          <a:ext cx="0" cy="0"/>
          <a:chOff x="0" y="0"/>
          <a:chExt cx="0" cy="0"/>
        </a:xfrm>
      </p:grpSpPr>
      <p:sp>
        <p:nvSpPr>
          <p:cNvPr id="4" name="Footer Placeholder 2">
            <a:extLst>
              <a:ext uri="{FF2B5EF4-FFF2-40B4-BE49-F238E27FC236}">
                <a16:creationId xmlns:a16="http://schemas.microsoft.com/office/drawing/2014/main" xmlns="" id="{322E267E-2A07-4D93-B373-A0914421C9DA}"/>
              </a:ext>
            </a:extLst>
          </p:cNvPr>
          <p:cNvSpPr>
            <a:spLocks noGrp="1"/>
          </p:cNvSpPr>
          <p:nvPr>
            <p:ph type="ftr" sz="quarter" idx="11"/>
          </p:nvPr>
        </p:nvSpPr>
        <p:spPr>
          <a:xfrm rot="5400000">
            <a:off x="8975345" y="3452392"/>
            <a:ext cx="4639796" cy="291661"/>
          </a:xfrm>
        </p:spPr>
        <p:txBody>
          <a:bodyPr/>
          <a:lstStyle/>
          <a:p>
            <a:pPr lvl="0"/>
            <a:r>
              <a:rPr lang="en-IN" dirty="0" err="1"/>
              <a:t>NIELIT,Chennai</a:t>
            </a:r>
            <a:endParaRPr lang="en-IN" dirty="0"/>
          </a:p>
        </p:txBody>
      </p:sp>
      <p:sp>
        <p:nvSpPr>
          <p:cNvPr id="5" name="Slide Number Placeholder 4">
            <a:extLst>
              <a:ext uri="{FF2B5EF4-FFF2-40B4-BE49-F238E27FC236}">
                <a16:creationId xmlns:a16="http://schemas.microsoft.com/office/drawing/2014/main" xmlns="" id="{164054F6-1A26-4CAA-814E-E1671AE96BAC}"/>
              </a:ext>
            </a:extLst>
          </p:cNvPr>
          <p:cNvSpPr>
            <a:spLocks noGrp="1"/>
          </p:cNvSpPr>
          <p:nvPr>
            <p:ph type="sldNum" sz="quarter" idx="12"/>
          </p:nvPr>
        </p:nvSpPr>
        <p:spPr/>
        <p:txBody>
          <a:bodyPr/>
          <a:lstStyle/>
          <a:p>
            <a:pPr lvl="0"/>
            <a:fld id="{E1CB8AA0-6398-4937-B6CC-1DD74CD573E1}" type="slidenum">
              <a:rPr lang="en-IN" smtClean="0"/>
              <a:t>22</a:t>
            </a:fld>
            <a:endParaRPr lang="en-IN"/>
          </a:p>
        </p:txBody>
      </p:sp>
      <p:sp>
        <p:nvSpPr>
          <p:cNvPr id="3" name="Text Placeholder 2">
            <a:extLst>
              <a:ext uri="{FF2B5EF4-FFF2-40B4-BE49-F238E27FC236}">
                <a16:creationId xmlns:a16="http://schemas.microsoft.com/office/drawing/2014/main" xmlns="" id="{3EE13057-69AD-441D-AE63-1466C9F65FC6}"/>
              </a:ext>
            </a:extLst>
          </p:cNvPr>
          <p:cNvSpPr txBox="1">
            <a:spLocks noGrp="1"/>
          </p:cNvSpPr>
          <p:nvPr>
            <p:ph type="body" idx="4294967295"/>
          </p:nvPr>
        </p:nvSpPr>
        <p:spPr>
          <a:xfrm>
            <a:off x="0" y="1090613"/>
            <a:ext cx="10496550" cy="6350000"/>
          </a:xfrm>
        </p:spPr>
        <p:txBody>
          <a:bodyPr>
            <a:noAutofit/>
          </a:bodyPr>
          <a:lstStyle/>
          <a:p>
            <a:pPr lvl="0">
              <a:lnSpc>
                <a:spcPct val="160000"/>
              </a:lnSpc>
              <a:buSzPct val="45000"/>
              <a:buFont typeface="StarSymbol"/>
              <a:buChar char="●"/>
            </a:pPr>
            <a:r>
              <a:rPr lang="en-IN" sz="2400" dirty="0">
                <a:solidFill>
                  <a:srgbClr val="FF0000"/>
                </a:solidFill>
                <a:latin typeface="Times New Roman" panose="02020603050405020304" pitchFamily="18" charset="0"/>
                <a:cs typeface="Times New Roman" panose="02020603050405020304" pitchFamily="18" charset="0"/>
              </a:rPr>
              <a:t>Replication factor Decided by users, and can be dynamically tuned.</a:t>
            </a:r>
          </a:p>
          <a:p>
            <a:pPr lvl="0">
              <a:lnSpc>
                <a:spcPct val="160000"/>
              </a:lnSpc>
              <a:buSzPct val="45000"/>
              <a:buFont typeface="StarSymbol"/>
              <a:buChar char="●"/>
            </a:pPr>
            <a:r>
              <a:rPr lang="en-IN" sz="2400" dirty="0">
                <a:solidFill>
                  <a:srgbClr val="FF0000"/>
                </a:solidFill>
                <a:latin typeface="Times New Roman" panose="02020603050405020304" pitchFamily="18" charset="0"/>
                <a:cs typeface="Times New Roman" panose="02020603050405020304" pitchFamily="18" charset="0"/>
              </a:rPr>
              <a:t>How to Create replications efficiently ?  Replication pipeline: Instead of single machine create replications, a pipe line is applied .Machine 1 make replication to machine 2, at the same time machine 2 make the replication to machine 3, etc.</a:t>
            </a:r>
          </a:p>
          <a:p>
            <a:pPr lvl="0">
              <a:lnSpc>
                <a:spcPct val="160000"/>
              </a:lnSpc>
              <a:buSzPct val="45000"/>
              <a:buFont typeface="StarSymbol"/>
              <a:buChar char="●"/>
            </a:pPr>
            <a:r>
              <a:rPr lang="en-IN" sz="2400" dirty="0">
                <a:solidFill>
                  <a:srgbClr val="FF0000"/>
                </a:solidFill>
                <a:latin typeface="Times New Roman" panose="02020603050405020304" pitchFamily="18" charset="0"/>
                <a:cs typeface="Times New Roman" panose="02020603050405020304" pitchFamily="18" charset="0"/>
              </a:rPr>
              <a:t>Replication placement : High initialization time to create replication to all machines .An approximate solution: Only 3 replications</a:t>
            </a:r>
          </a:p>
          <a:p>
            <a:pPr lvl="0">
              <a:lnSpc>
                <a:spcPct val="160000"/>
              </a:lnSpc>
              <a:buSzPct val="45000"/>
              <a:buFont typeface="StarSymbol"/>
              <a:buChar char="●"/>
            </a:pPr>
            <a:r>
              <a:rPr lang="en-IN" sz="2400" dirty="0">
                <a:solidFill>
                  <a:srgbClr val="FF0000"/>
                </a:solidFill>
                <a:latin typeface="Times New Roman" panose="02020603050405020304" pitchFamily="18" charset="0"/>
                <a:cs typeface="Times New Roman" panose="02020603050405020304" pitchFamily="18" charset="0"/>
              </a:rPr>
              <a:t>One replication resides in current node</a:t>
            </a:r>
          </a:p>
          <a:p>
            <a:pPr lvl="0">
              <a:lnSpc>
                <a:spcPct val="160000"/>
              </a:lnSpc>
              <a:buSzPct val="45000"/>
              <a:buFont typeface="StarSymbol"/>
              <a:buChar char="●"/>
            </a:pPr>
            <a:r>
              <a:rPr lang="en-IN" sz="2400" dirty="0">
                <a:solidFill>
                  <a:srgbClr val="FF0000"/>
                </a:solidFill>
                <a:latin typeface="Times New Roman" panose="02020603050405020304" pitchFamily="18" charset="0"/>
                <a:cs typeface="Times New Roman" panose="02020603050405020304" pitchFamily="18" charset="0"/>
              </a:rPr>
              <a:t>One replication resides in current rack</a:t>
            </a:r>
          </a:p>
          <a:p>
            <a:pPr lvl="0">
              <a:lnSpc>
                <a:spcPct val="160000"/>
              </a:lnSpc>
              <a:buSzPct val="45000"/>
              <a:buFont typeface="StarSymbol"/>
              <a:buChar char="●"/>
            </a:pPr>
            <a:r>
              <a:rPr lang="en-IN" sz="2400" dirty="0">
                <a:solidFill>
                  <a:srgbClr val="FF0000"/>
                </a:solidFill>
                <a:latin typeface="Times New Roman" panose="02020603050405020304" pitchFamily="18" charset="0"/>
                <a:cs typeface="Times New Roman" panose="02020603050405020304" pitchFamily="18" charset="0"/>
              </a:rPr>
              <a:t>One replication resides in another rack</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1000"/>
                                        <p:tgtEl>
                                          <p:spTgt spid="3">
                                            <p:txEl>
                                              <p:pRg st="4" end="4"/>
                                            </p:txEl>
                                          </p:spTgt>
                                        </p:tgtEl>
                                      </p:cBhvr>
                                    </p:animEffect>
                                    <p:anim calcmode="lin" valueType="num">
                                      <p:cBhvr>
                                        <p:cTn id="2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1000"/>
                                        <p:tgtEl>
                                          <p:spTgt spid="3">
                                            <p:txEl>
                                              <p:pRg st="5" end="5"/>
                                            </p:txEl>
                                          </p:spTgt>
                                        </p:tgtEl>
                                      </p:cBhvr>
                                    </p:animEffect>
                                    <p:anim calcmode="lin" valueType="num">
                                      <p:cBhvr>
                                        <p:cTn id="3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name="page28">
    <p:spTree>
      <p:nvGrpSpPr>
        <p:cNvPr id="1" name=""/>
        <p:cNvGrpSpPr/>
        <p:nvPr/>
      </p:nvGrpSpPr>
      <p:grpSpPr>
        <a:xfrm>
          <a:off x="0" y="0"/>
          <a:ext cx="0" cy="0"/>
          <a:chOff x="0" y="0"/>
          <a:chExt cx="0" cy="0"/>
        </a:xfrm>
      </p:grpSpPr>
      <p:sp>
        <p:nvSpPr>
          <p:cNvPr id="4" name="Footer Placeholder 2">
            <a:extLst>
              <a:ext uri="{FF2B5EF4-FFF2-40B4-BE49-F238E27FC236}">
                <a16:creationId xmlns:a16="http://schemas.microsoft.com/office/drawing/2014/main" xmlns="" id="{D04432E9-28ED-4DE1-9CC0-9D32B0467F26}"/>
              </a:ext>
            </a:extLst>
          </p:cNvPr>
          <p:cNvSpPr>
            <a:spLocks noGrp="1"/>
          </p:cNvSpPr>
          <p:nvPr>
            <p:ph type="ftr" sz="quarter" idx="11"/>
          </p:nvPr>
        </p:nvSpPr>
        <p:spPr/>
        <p:txBody>
          <a:bodyPr/>
          <a:lstStyle/>
          <a:p>
            <a:pPr lvl="0"/>
            <a:r>
              <a:rPr lang="en-IN"/>
              <a:t>NIELIT,Chennai</a:t>
            </a:r>
          </a:p>
        </p:txBody>
      </p:sp>
      <p:sp>
        <p:nvSpPr>
          <p:cNvPr id="5" name="Slide Number Placeholder 4">
            <a:extLst>
              <a:ext uri="{FF2B5EF4-FFF2-40B4-BE49-F238E27FC236}">
                <a16:creationId xmlns:a16="http://schemas.microsoft.com/office/drawing/2014/main" xmlns="" id="{C16D2EE1-39E3-4E47-802E-8B25AC7C8389}"/>
              </a:ext>
            </a:extLst>
          </p:cNvPr>
          <p:cNvSpPr>
            <a:spLocks noGrp="1"/>
          </p:cNvSpPr>
          <p:nvPr>
            <p:ph type="sldNum" sz="quarter" idx="12"/>
          </p:nvPr>
        </p:nvSpPr>
        <p:spPr/>
        <p:txBody>
          <a:bodyPr/>
          <a:lstStyle/>
          <a:p>
            <a:pPr lvl="0"/>
            <a:fld id="{E1CB8AA0-6398-4937-B6CC-1DD74CD573E1}" type="slidenum">
              <a:rPr lang="en-IN" smtClean="0"/>
              <a:t>23</a:t>
            </a:fld>
            <a:endParaRPr lang="en-IN"/>
          </a:p>
        </p:txBody>
      </p:sp>
      <p:sp>
        <p:nvSpPr>
          <p:cNvPr id="2" name="Title 1">
            <a:extLst>
              <a:ext uri="{FF2B5EF4-FFF2-40B4-BE49-F238E27FC236}">
                <a16:creationId xmlns:a16="http://schemas.microsoft.com/office/drawing/2014/main" xmlns="" id="{8B1FFB8E-91E6-4EE2-BE12-F82739A251B5}"/>
              </a:ext>
            </a:extLst>
          </p:cNvPr>
          <p:cNvSpPr txBox="1">
            <a:spLocks noGrp="1"/>
          </p:cNvSpPr>
          <p:nvPr>
            <p:ph type="title" idx="4294967295"/>
          </p:nvPr>
        </p:nvSpPr>
        <p:spPr>
          <a:xfrm>
            <a:off x="0" y="327025"/>
            <a:ext cx="4792663" cy="584200"/>
          </a:xfrm>
        </p:spPr>
        <p:txBody>
          <a:bodyPr wrap="square">
            <a:spAutoFit/>
          </a:bodyPr>
          <a:lstStyle/>
          <a:p>
            <a:pPr lvl="0"/>
            <a:r>
              <a:rPr lang="en-IN" sz="3200" dirty="0" err="1">
                <a:latin typeface="Times New Roman" panose="02020603050405020304" pitchFamily="18" charset="0"/>
                <a:cs typeface="Times New Roman" panose="02020603050405020304" pitchFamily="18" charset="0"/>
              </a:rPr>
              <a:t>Datanode</a:t>
            </a:r>
            <a:r>
              <a:rPr lang="en-IN" sz="3200" dirty="0">
                <a:latin typeface="Times New Roman" panose="02020603050405020304" pitchFamily="18" charset="0"/>
                <a:cs typeface="Times New Roman" panose="02020603050405020304" pitchFamily="18" charset="0"/>
              </a:rPr>
              <a:t> Failure</a:t>
            </a:r>
          </a:p>
        </p:txBody>
      </p:sp>
      <p:sp>
        <p:nvSpPr>
          <p:cNvPr id="3" name="Text Placeholder 2">
            <a:extLst>
              <a:ext uri="{FF2B5EF4-FFF2-40B4-BE49-F238E27FC236}">
                <a16:creationId xmlns:a16="http://schemas.microsoft.com/office/drawing/2014/main" xmlns="" id="{33912A57-5F71-43FB-9B4D-AD1C98694FA0}"/>
              </a:ext>
            </a:extLst>
          </p:cNvPr>
          <p:cNvSpPr txBox="1">
            <a:spLocks noGrp="1"/>
          </p:cNvSpPr>
          <p:nvPr>
            <p:ph type="body" idx="4294967295"/>
          </p:nvPr>
        </p:nvSpPr>
        <p:spPr>
          <a:xfrm>
            <a:off x="0" y="1373188"/>
            <a:ext cx="9906000" cy="4286250"/>
          </a:xfrm>
        </p:spPr>
        <p:txBody>
          <a:bodyPr>
            <a:normAutofit/>
          </a:bodyPr>
          <a:lstStyle/>
          <a:p>
            <a:pPr lvl="0" algn="just">
              <a:lnSpc>
                <a:spcPct val="150000"/>
              </a:lnSpc>
              <a:buSzPct val="45000"/>
              <a:buFont typeface="StarSymbol"/>
              <a:buChar char="●"/>
            </a:pPr>
            <a:r>
              <a:rPr lang="en-IN" sz="2400" b="1" dirty="0">
                <a:solidFill>
                  <a:srgbClr val="FF0000"/>
                </a:solidFill>
                <a:latin typeface="Times New Roman" panose="02020603050405020304" pitchFamily="18" charset="0"/>
                <a:cs typeface="Times New Roman" panose="02020603050405020304" pitchFamily="18" charset="0"/>
              </a:rPr>
              <a:t>Data Node Failure Condition</a:t>
            </a:r>
            <a:r>
              <a:rPr lang="en-IN" sz="2400" dirty="0">
                <a:solidFill>
                  <a:srgbClr val="FF0000"/>
                </a:solidFill>
                <a:latin typeface="Times New Roman" panose="02020603050405020304" pitchFamily="18" charset="0"/>
                <a:cs typeface="Times New Roman" panose="02020603050405020304" pitchFamily="18" charset="0"/>
              </a:rPr>
              <a:t> If a data node failed, Name Node could know the blocks it contains, create same replications to other alive nodes, and unregister this dead node</a:t>
            </a:r>
          </a:p>
          <a:p>
            <a:pPr lvl="0" algn="just">
              <a:lnSpc>
                <a:spcPct val="150000"/>
              </a:lnSpc>
              <a:buSzPct val="45000"/>
              <a:buFont typeface="StarSymbol"/>
              <a:buChar char="●"/>
            </a:pPr>
            <a:r>
              <a:rPr lang="en-IN" sz="2400" b="1" dirty="0">
                <a:solidFill>
                  <a:srgbClr val="FF0000"/>
                </a:solidFill>
                <a:latin typeface="Times New Roman" panose="02020603050405020304" pitchFamily="18" charset="0"/>
                <a:cs typeface="Times New Roman" panose="02020603050405020304" pitchFamily="18" charset="0"/>
              </a:rPr>
              <a:t>Data Integrity Corruption</a:t>
            </a:r>
            <a:r>
              <a:rPr lang="en-IN" sz="2400" dirty="0">
                <a:solidFill>
                  <a:srgbClr val="FF0000"/>
                </a:solidFill>
                <a:latin typeface="Times New Roman" panose="02020603050405020304" pitchFamily="18" charset="0"/>
                <a:cs typeface="Times New Roman" panose="02020603050405020304" pitchFamily="18" charset="0"/>
              </a:rPr>
              <a:t> may occur in network transfer, Hardware failure etc. Apply checksum checking on the contents of files on HDFS, and store the checksum in HDFS namespace If checksum is not correct after fetching, drop it and fetch another replication from other machines.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page30">
    <p:spTree>
      <p:nvGrpSpPr>
        <p:cNvPr id="1" name=""/>
        <p:cNvGrpSpPr/>
        <p:nvPr/>
      </p:nvGrpSpPr>
      <p:grpSpPr>
        <a:xfrm>
          <a:off x="0" y="0"/>
          <a:ext cx="0" cy="0"/>
          <a:chOff x="0" y="0"/>
          <a:chExt cx="0" cy="0"/>
        </a:xfrm>
      </p:grpSpPr>
      <p:sp>
        <p:nvSpPr>
          <p:cNvPr id="4" name="Footer Placeholder 2">
            <a:extLst>
              <a:ext uri="{FF2B5EF4-FFF2-40B4-BE49-F238E27FC236}">
                <a16:creationId xmlns:a16="http://schemas.microsoft.com/office/drawing/2014/main" xmlns="" id="{85932092-81B9-472F-9A43-3DA23C2CE234}"/>
              </a:ext>
            </a:extLst>
          </p:cNvPr>
          <p:cNvSpPr>
            <a:spLocks noGrp="1"/>
          </p:cNvSpPr>
          <p:nvPr>
            <p:ph type="ftr" sz="quarter" idx="11"/>
          </p:nvPr>
        </p:nvSpPr>
        <p:spPr>
          <a:xfrm rot="5400000">
            <a:off x="8943814" y="3452392"/>
            <a:ext cx="4639796" cy="291661"/>
          </a:xfrm>
        </p:spPr>
        <p:txBody>
          <a:bodyPr/>
          <a:lstStyle/>
          <a:p>
            <a:pPr lvl="0"/>
            <a:r>
              <a:rPr lang="en-IN" dirty="0" err="1"/>
              <a:t>NIELIT,Chennai</a:t>
            </a:r>
            <a:endParaRPr lang="en-IN" dirty="0"/>
          </a:p>
        </p:txBody>
      </p:sp>
      <p:sp>
        <p:nvSpPr>
          <p:cNvPr id="5" name="Slide Number Placeholder 4">
            <a:extLst>
              <a:ext uri="{FF2B5EF4-FFF2-40B4-BE49-F238E27FC236}">
                <a16:creationId xmlns:a16="http://schemas.microsoft.com/office/drawing/2014/main" xmlns="" id="{E848FB1F-F27E-4D2D-883A-6B21897C9AD6}"/>
              </a:ext>
            </a:extLst>
          </p:cNvPr>
          <p:cNvSpPr>
            <a:spLocks noGrp="1"/>
          </p:cNvSpPr>
          <p:nvPr>
            <p:ph type="sldNum" sz="quarter" idx="12"/>
          </p:nvPr>
        </p:nvSpPr>
        <p:spPr/>
        <p:txBody>
          <a:bodyPr/>
          <a:lstStyle/>
          <a:p>
            <a:pPr lvl="0"/>
            <a:fld id="{E1CB8AA0-6398-4937-B6CC-1DD74CD573E1}" type="slidenum">
              <a:rPr lang="en-IN" smtClean="0"/>
              <a:t>24</a:t>
            </a:fld>
            <a:endParaRPr lang="en-IN"/>
          </a:p>
        </p:txBody>
      </p:sp>
      <p:sp>
        <p:nvSpPr>
          <p:cNvPr id="2" name="Title 1">
            <a:extLst>
              <a:ext uri="{FF2B5EF4-FFF2-40B4-BE49-F238E27FC236}">
                <a16:creationId xmlns:a16="http://schemas.microsoft.com/office/drawing/2014/main" xmlns="" id="{EF509158-0CE0-46A4-8899-C3F29FF85410}"/>
              </a:ext>
            </a:extLst>
          </p:cNvPr>
          <p:cNvSpPr txBox="1">
            <a:spLocks noGrp="1"/>
          </p:cNvSpPr>
          <p:nvPr>
            <p:ph type="title" idx="4294967295"/>
          </p:nvPr>
        </p:nvSpPr>
        <p:spPr>
          <a:xfrm>
            <a:off x="0" y="231775"/>
            <a:ext cx="5376863" cy="585788"/>
          </a:xfrm>
        </p:spPr>
        <p:txBody>
          <a:bodyPr wrap="square">
            <a:spAutoFit/>
          </a:bodyPr>
          <a:lstStyle/>
          <a:p>
            <a:pPr lvl="0" algn="just"/>
            <a:r>
              <a:rPr lang="en-IN" sz="3200" dirty="0">
                <a:latin typeface="Times New Roman" panose="02020603050405020304" pitchFamily="18" charset="0"/>
                <a:cs typeface="Times New Roman" panose="02020603050405020304" pitchFamily="18" charset="0"/>
              </a:rPr>
              <a:t>Secondary </a:t>
            </a:r>
            <a:r>
              <a:rPr lang="en-IN" sz="3200" dirty="0" err="1">
                <a:latin typeface="Times New Roman" panose="02020603050405020304" pitchFamily="18" charset="0"/>
                <a:cs typeface="Times New Roman" panose="02020603050405020304" pitchFamily="18" charset="0"/>
              </a:rPr>
              <a:t>Namenode</a:t>
            </a:r>
            <a:r>
              <a:rPr lang="en-IN" sz="3200" dirty="0">
                <a:latin typeface="Times New Roman" panose="02020603050405020304" pitchFamily="18" charset="0"/>
                <a:cs typeface="Times New Roman" panose="02020603050405020304" pitchFamily="18" charset="0"/>
              </a:rPr>
              <a:t>	</a:t>
            </a:r>
          </a:p>
        </p:txBody>
      </p:sp>
      <p:sp>
        <p:nvSpPr>
          <p:cNvPr id="3" name="Text Placeholder 2">
            <a:extLst>
              <a:ext uri="{FF2B5EF4-FFF2-40B4-BE49-F238E27FC236}">
                <a16:creationId xmlns:a16="http://schemas.microsoft.com/office/drawing/2014/main" xmlns="" id="{EC0C3E6A-4880-4432-985D-C3B9AF66E3BC}"/>
              </a:ext>
            </a:extLst>
          </p:cNvPr>
          <p:cNvSpPr txBox="1">
            <a:spLocks noGrp="1"/>
          </p:cNvSpPr>
          <p:nvPr>
            <p:ph type="body" idx="4294967295"/>
          </p:nvPr>
        </p:nvSpPr>
        <p:spPr>
          <a:xfrm>
            <a:off x="0" y="1731963"/>
            <a:ext cx="10496550" cy="2981325"/>
          </a:xfrm>
          <a:ln>
            <a:solidFill>
              <a:srgbClr val="C00000"/>
            </a:solidFill>
          </a:ln>
        </p:spPr>
        <p:txBody>
          <a:bodyPr>
            <a:normAutofit/>
          </a:bodyPr>
          <a:lstStyle/>
          <a:p>
            <a:pPr lvl="0" algn="just">
              <a:buSzPct val="45000"/>
              <a:buFont typeface="StarSymbol"/>
              <a:buChar char="●"/>
            </a:pPr>
            <a:r>
              <a:rPr lang="en-IN" sz="2400" dirty="0">
                <a:solidFill>
                  <a:srgbClr val="FF0000"/>
                </a:solidFill>
                <a:latin typeface="Times New Roman" panose="02020603050405020304" pitchFamily="18" charset="0"/>
                <a:cs typeface="Times New Roman" panose="02020603050405020304" pitchFamily="18" charset="0"/>
              </a:rPr>
              <a:t>Not a failover </a:t>
            </a:r>
            <a:r>
              <a:rPr lang="en-IN" sz="2400" dirty="0" err="1">
                <a:solidFill>
                  <a:srgbClr val="FF0000"/>
                </a:solidFill>
                <a:latin typeface="Times New Roman" panose="02020603050405020304" pitchFamily="18" charset="0"/>
                <a:cs typeface="Times New Roman" panose="02020603050405020304" pitchFamily="18" charset="0"/>
              </a:rPr>
              <a:t>NameNode</a:t>
            </a:r>
            <a:endParaRPr lang="en-IN" sz="2400" dirty="0">
              <a:solidFill>
                <a:srgbClr val="FF0000"/>
              </a:solidFill>
              <a:latin typeface="Times New Roman" panose="02020603050405020304" pitchFamily="18" charset="0"/>
              <a:cs typeface="Times New Roman" panose="02020603050405020304" pitchFamily="18" charset="0"/>
            </a:endParaRPr>
          </a:p>
          <a:p>
            <a:pPr lvl="0" algn="just">
              <a:buSzPct val="45000"/>
              <a:buFont typeface="StarSymbol"/>
              <a:buChar char="●"/>
            </a:pPr>
            <a:r>
              <a:rPr lang="en-IN" sz="2400" dirty="0">
                <a:solidFill>
                  <a:srgbClr val="FF0000"/>
                </a:solidFill>
                <a:latin typeface="Times New Roman" panose="02020603050405020304" pitchFamily="18" charset="0"/>
                <a:cs typeface="Times New Roman" panose="02020603050405020304" pitchFamily="18" charset="0"/>
              </a:rPr>
              <a:t>The only purpose of the secondary name-node is to perform periodic checkpoints. The secondary name-node periodically downloads current name-node image and edits log files, joins them into new image and uploads the new image back to the (primary and the only) name-node</a:t>
            </a:r>
          </a:p>
          <a:p>
            <a:pPr lvl="0" algn="just">
              <a:buSzPct val="45000"/>
              <a:buFont typeface="StarSymbol"/>
              <a:buChar char="●"/>
            </a:pPr>
            <a:r>
              <a:rPr lang="en-IN" sz="2400" b="1" dirty="0">
                <a:solidFill>
                  <a:srgbClr val="FF0000"/>
                </a:solidFill>
                <a:latin typeface="Times New Roman" panose="02020603050405020304" pitchFamily="18" charset="0"/>
                <a:cs typeface="Times New Roman" panose="02020603050405020304" pitchFamily="18" charset="0"/>
              </a:rPr>
              <a:t>Default checkpoint time</a:t>
            </a:r>
            <a:r>
              <a:rPr lang="en-IN" sz="2400" dirty="0">
                <a:solidFill>
                  <a:srgbClr val="FF0000"/>
                </a:solidFill>
                <a:latin typeface="Times New Roman" panose="02020603050405020304" pitchFamily="18" charset="0"/>
                <a:cs typeface="Times New Roman" panose="02020603050405020304" pitchFamily="18" charset="0"/>
              </a:rPr>
              <a:t> is one hour. It can be set to one minute on highly busy clusters where lots of write operations are being performed.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name="page31">
    <p:spTree>
      <p:nvGrpSpPr>
        <p:cNvPr id="1" name=""/>
        <p:cNvGrpSpPr/>
        <p:nvPr/>
      </p:nvGrpSpPr>
      <p:grpSpPr>
        <a:xfrm>
          <a:off x="0" y="0"/>
          <a:ext cx="0" cy="0"/>
          <a:chOff x="0" y="0"/>
          <a:chExt cx="0" cy="0"/>
        </a:xfrm>
      </p:grpSpPr>
      <p:sp>
        <p:nvSpPr>
          <p:cNvPr id="4" name="Footer Placeholder 2">
            <a:extLst>
              <a:ext uri="{FF2B5EF4-FFF2-40B4-BE49-F238E27FC236}">
                <a16:creationId xmlns:a16="http://schemas.microsoft.com/office/drawing/2014/main" xmlns="" id="{8D0E6214-C2E2-4E1C-9AEB-2C5C9ECF5E27}"/>
              </a:ext>
            </a:extLst>
          </p:cNvPr>
          <p:cNvSpPr>
            <a:spLocks noGrp="1"/>
          </p:cNvSpPr>
          <p:nvPr>
            <p:ph type="ftr" sz="quarter" idx="11"/>
          </p:nvPr>
        </p:nvSpPr>
        <p:spPr/>
        <p:txBody>
          <a:bodyPr/>
          <a:lstStyle/>
          <a:p>
            <a:pPr lvl="0"/>
            <a:r>
              <a:rPr lang="en-IN"/>
              <a:t>NIELIT,Chennai</a:t>
            </a:r>
          </a:p>
        </p:txBody>
      </p:sp>
      <p:sp>
        <p:nvSpPr>
          <p:cNvPr id="5" name="Slide Number Placeholder 4">
            <a:extLst>
              <a:ext uri="{FF2B5EF4-FFF2-40B4-BE49-F238E27FC236}">
                <a16:creationId xmlns:a16="http://schemas.microsoft.com/office/drawing/2014/main" xmlns="" id="{DFDAE8DB-3200-44AC-B1B6-734849AC9705}"/>
              </a:ext>
            </a:extLst>
          </p:cNvPr>
          <p:cNvSpPr>
            <a:spLocks noGrp="1"/>
          </p:cNvSpPr>
          <p:nvPr>
            <p:ph type="sldNum" sz="quarter" idx="12"/>
          </p:nvPr>
        </p:nvSpPr>
        <p:spPr/>
        <p:txBody>
          <a:bodyPr/>
          <a:lstStyle/>
          <a:p>
            <a:pPr lvl="0"/>
            <a:fld id="{E1CB8AA0-6398-4937-B6CC-1DD74CD573E1}" type="slidenum">
              <a:rPr lang="en-IN" smtClean="0"/>
              <a:t>25</a:t>
            </a:fld>
            <a:endParaRPr lang="en-IN"/>
          </a:p>
        </p:txBody>
      </p:sp>
      <p:pic>
        <p:nvPicPr>
          <p:cNvPr id="3" name="Picture 2">
            <a:extLst>
              <a:ext uri="{FF2B5EF4-FFF2-40B4-BE49-F238E27FC236}">
                <a16:creationId xmlns:a16="http://schemas.microsoft.com/office/drawing/2014/main" xmlns="" id="{05D9C080-0093-4AC9-BBFE-97E5E0F1D5B0}"/>
              </a:ext>
            </a:extLst>
          </p:cNvPr>
          <p:cNvPicPr>
            <a:picLocks noChangeAspect="1"/>
          </p:cNvPicPr>
          <p:nvPr/>
        </p:nvPicPr>
        <p:blipFill>
          <a:blip r:embed="rId3">
            <a:lum/>
            <a:alphaModFix/>
          </a:blip>
          <a:srcRect/>
          <a:stretch>
            <a:fillRect/>
          </a:stretch>
        </p:blipFill>
        <p:spPr>
          <a:xfrm>
            <a:off x="955053" y="816912"/>
            <a:ext cx="8024400" cy="6034679"/>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name="page33">
    <p:spTree>
      <p:nvGrpSpPr>
        <p:cNvPr id="1" name=""/>
        <p:cNvGrpSpPr/>
        <p:nvPr/>
      </p:nvGrpSpPr>
      <p:grpSpPr>
        <a:xfrm>
          <a:off x="0" y="0"/>
          <a:ext cx="0" cy="0"/>
          <a:chOff x="0" y="0"/>
          <a:chExt cx="0" cy="0"/>
        </a:xfrm>
      </p:grpSpPr>
      <p:sp>
        <p:nvSpPr>
          <p:cNvPr id="4" name="Footer Placeholder 2">
            <a:extLst>
              <a:ext uri="{FF2B5EF4-FFF2-40B4-BE49-F238E27FC236}">
                <a16:creationId xmlns:a16="http://schemas.microsoft.com/office/drawing/2014/main" xmlns="" id="{5E0CFC04-BE47-438B-803A-E094C4373BC2}"/>
              </a:ext>
            </a:extLst>
          </p:cNvPr>
          <p:cNvSpPr>
            <a:spLocks noGrp="1"/>
          </p:cNvSpPr>
          <p:nvPr>
            <p:ph type="ftr" sz="quarter" idx="11"/>
          </p:nvPr>
        </p:nvSpPr>
        <p:spPr/>
        <p:txBody>
          <a:bodyPr/>
          <a:lstStyle/>
          <a:p>
            <a:pPr lvl="0"/>
            <a:r>
              <a:rPr lang="en-IN"/>
              <a:t>NIELIT,Chennai</a:t>
            </a:r>
          </a:p>
        </p:txBody>
      </p:sp>
      <p:sp>
        <p:nvSpPr>
          <p:cNvPr id="5" name="Slide Number Placeholder 4">
            <a:extLst>
              <a:ext uri="{FF2B5EF4-FFF2-40B4-BE49-F238E27FC236}">
                <a16:creationId xmlns:a16="http://schemas.microsoft.com/office/drawing/2014/main" xmlns="" id="{B8BEEBEA-F680-42E7-A30C-42AC3D61A2B5}"/>
              </a:ext>
            </a:extLst>
          </p:cNvPr>
          <p:cNvSpPr>
            <a:spLocks noGrp="1"/>
          </p:cNvSpPr>
          <p:nvPr>
            <p:ph type="sldNum" sz="quarter" idx="12"/>
          </p:nvPr>
        </p:nvSpPr>
        <p:spPr/>
        <p:txBody>
          <a:bodyPr/>
          <a:lstStyle/>
          <a:p>
            <a:pPr lvl="0"/>
            <a:fld id="{E1CB8AA0-6398-4937-B6CC-1DD74CD573E1}" type="slidenum">
              <a:rPr lang="en-IN" smtClean="0"/>
              <a:t>26</a:t>
            </a:fld>
            <a:endParaRPr lang="en-IN"/>
          </a:p>
        </p:txBody>
      </p:sp>
      <p:sp>
        <p:nvSpPr>
          <p:cNvPr id="2" name="Title 1">
            <a:extLst>
              <a:ext uri="{FF2B5EF4-FFF2-40B4-BE49-F238E27FC236}">
                <a16:creationId xmlns:a16="http://schemas.microsoft.com/office/drawing/2014/main" xmlns="" id="{731938E6-23CB-4B0C-BB57-85A4E72F7BDC}"/>
              </a:ext>
            </a:extLst>
          </p:cNvPr>
          <p:cNvSpPr txBox="1">
            <a:spLocks noGrp="1"/>
          </p:cNvSpPr>
          <p:nvPr>
            <p:ph type="title" idx="4294967295"/>
          </p:nvPr>
        </p:nvSpPr>
        <p:spPr>
          <a:xfrm>
            <a:off x="0" y="327025"/>
            <a:ext cx="4492625" cy="584200"/>
          </a:xfrm>
        </p:spPr>
        <p:txBody>
          <a:bodyPr wrap="square">
            <a:spAutoFit/>
          </a:bodyPr>
          <a:lstStyle/>
          <a:p>
            <a:pPr lvl="0"/>
            <a:r>
              <a:rPr lang="en-IN" sz="3200" dirty="0">
                <a:latin typeface="Times New Roman" panose="02020603050405020304" pitchFamily="18" charset="0"/>
                <a:cs typeface="Times New Roman" panose="02020603050405020304" pitchFamily="18" charset="0"/>
              </a:rPr>
              <a:t>Apache MapReduce</a:t>
            </a:r>
          </a:p>
        </p:txBody>
      </p:sp>
      <p:sp>
        <p:nvSpPr>
          <p:cNvPr id="3" name="Text Placeholder 2">
            <a:extLst>
              <a:ext uri="{FF2B5EF4-FFF2-40B4-BE49-F238E27FC236}">
                <a16:creationId xmlns:a16="http://schemas.microsoft.com/office/drawing/2014/main" xmlns="" id="{FEAD78FC-11F6-4D9A-98B7-14A02F58F113}"/>
              </a:ext>
            </a:extLst>
          </p:cNvPr>
          <p:cNvSpPr txBox="1">
            <a:spLocks noGrp="1"/>
          </p:cNvSpPr>
          <p:nvPr>
            <p:ph type="body" idx="4294967295"/>
          </p:nvPr>
        </p:nvSpPr>
        <p:spPr>
          <a:xfrm>
            <a:off x="0" y="1089763"/>
            <a:ext cx="10359025" cy="5010411"/>
          </a:xfrm>
          <a:ln>
            <a:solidFill>
              <a:srgbClr val="C00000"/>
            </a:solidFill>
          </a:ln>
        </p:spPr>
        <p:txBody>
          <a:bodyPr>
            <a:normAutofit/>
          </a:bodyPr>
          <a:lstStyle/>
          <a:p>
            <a:pPr lvl="0" algn="just">
              <a:buSzPct val="45000"/>
              <a:buFont typeface="StarSymbol"/>
              <a:buChar char="●"/>
            </a:pPr>
            <a:r>
              <a:rPr lang="en-IN" sz="2400" dirty="0">
                <a:solidFill>
                  <a:srgbClr val="FF0000"/>
                </a:solidFill>
                <a:latin typeface="Times New Roman" panose="02020603050405020304" pitchFamily="18" charset="0"/>
                <a:cs typeface="Times New Roman" panose="02020603050405020304" pitchFamily="18" charset="0"/>
              </a:rPr>
              <a:t>A software framework for distributed processing of large data sets</a:t>
            </a:r>
          </a:p>
          <a:p>
            <a:pPr lvl="0" algn="just">
              <a:buSzPct val="45000"/>
              <a:buFont typeface="StarSymbol"/>
              <a:buChar char="●"/>
            </a:pPr>
            <a:r>
              <a:rPr lang="en-IN" sz="2400" dirty="0">
                <a:solidFill>
                  <a:srgbClr val="FF0000"/>
                </a:solidFill>
                <a:latin typeface="Times New Roman" panose="02020603050405020304" pitchFamily="18" charset="0"/>
                <a:cs typeface="Times New Roman" panose="02020603050405020304" pitchFamily="18" charset="0"/>
              </a:rPr>
              <a:t>The framework takes care of scheduling tasks, monitoring them and re-executing any failed tasks.</a:t>
            </a:r>
          </a:p>
          <a:p>
            <a:pPr lvl="0" algn="just">
              <a:buSzPct val="45000"/>
              <a:buFont typeface="StarSymbol"/>
              <a:buChar char="●"/>
            </a:pPr>
            <a:r>
              <a:rPr lang="en-IN" sz="2400" dirty="0">
                <a:solidFill>
                  <a:srgbClr val="FF0000"/>
                </a:solidFill>
                <a:latin typeface="Times New Roman" panose="02020603050405020304" pitchFamily="18" charset="0"/>
                <a:cs typeface="Times New Roman" panose="02020603050405020304" pitchFamily="18" charset="0"/>
              </a:rPr>
              <a:t>It splits the input data set into independent chunks that are processed in a completely parallel manner.</a:t>
            </a:r>
          </a:p>
          <a:p>
            <a:pPr lvl="0" algn="just">
              <a:buSzPct val="45000"/>
              <a:buFont typeface="StarSymbol"/>
              <a:buChar char="●"/>
            </a:pPr>
            <a:r>
              <a:rPr lang="en-IN" sz="2400" dirty="0">
                <a:solidFill>
                  <a:srgbClr val="FF0000"/>
                </a:solidFill>
                <a:latin typeface="Times New Roman" panose="02020603050405020304" pitchFamily="18" charset="0"/>
                <a:cs typeface="Times New Roman" panose="02020603050405020304" pitchFamily="18" charset="0"/>
              </a:rPr>
              <a:t>MapReduce framework sorts the outputs of the maps, which are then input to the reduce tasks. Typically, both the input and the output of the job are stored in a file system.</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arn(inVertical)">
                                      <p:cBhvr>
                                        <p:cTn id="10" dur="500"/>
                                        <p:tgtEl>
                                          <p:spTgt spid="3">
                                            <p:txEl>
                                              <p:pRg st="1" end="1"/>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arn(inVertical)">
                                      <p:cBhvr>
                                        <p:cTn id="13" dur="500"/>
                                        <p:tgtEl>
                                          <p:spTgt spid="3">
                                            <p:txEl>
                                              <p:pRg st="2" end="2"/>
                                            </p:txEl>
                                          </p:spTgt>
                                        </p:tgtEl>
                                      </p:cBhvr>
                                    </p:animEffect>
                                  </p:childTnLst>
                                </p:cTn>
                              </p:par>
                              <p:par>
                                <p:cTn id="14" presetID="16" presetClass="entr" presetSubtype="21"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arn(inVertical)">
                                      <p:cBhvr>
                                        <p:cTn id="16"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name="page34">
    <p:spTree>
      <p:nvGrpSpPr>
        <p:cNvPr id="1" name=""/>
        <p:cNvGrpSpPr/>
        <p:nvPr/>
      </p:nvGrpSpPr>
      <p:grpSpPr>
        <a:xfrm>
          <a:off x="0" y="0"/>
          <a:ext cx="0" cy="0"/>
          <a:chOff x="0" y="0"/>
          <a:chExt cx="0" cy="0"/>
        </a:xfrm>
      </p:grpSpPr>
      <p:sp>
        <p:nvSpPr>
          <p:cNvPr id="5" name="Footer Placeholder 2">
            <a:extLst>
              <a:ext uri="{FF2B5EF4-FFF2-40B4-BE49-F238E27FC236}">
                <a16:creationId xmlns:a16="http://schemas.microsoft.com/office/drawing/2014/main" xmlns="" id="{DA0E70E0-1938-475D-9A7F-B2350E7D2C9E}"/>
              </a:ext>
            </a:extLst>
          </p:cNvPr>
          <p:cNvSpPr>
            <a:spLocks noGrp="1"/>
          </p:cNvSpPr>
          <p:nvPr>
            <p:ph type="ftr" sz="quarter" idx="11"/>
          </p:nvPr>
        </p:nvSpPr>
        <p:spPr/>
        <p:txBody>
          <a:bodyPr/>
          <a:lstStyle/>
          <a:p>
            <a:pPr lvl="0"/>
            <a:r>
              <a:rPr lang="en-IN"/>
              <a:t>NIELIT,Chennai</a:t>
            </a:r>
          </a:p>
        </p:txBody>
      </p:sp>
      <p:sp>
        <p:nvSpPr>
          <p:cNvPr id="6" name="Slide Number Placeholder 5">
            <a:extLst>
              <a:ext uri="{FF2B5EF4-FFF2-40B4-BE49-F238E27FC236}">
                <a16:creationId xmlns:a16="http://schemas.microsoft.com/office/drawing/2014/main" xmlns="" id="{93D0D160-807B-4CC5-9D70-BD0BF9A085AF}"/>
              </a:ext>
            </a:extLst>
          </p:cNvPr>
          <p:cNvSpPr>
            <a:spLocks noGrp="1"/>
          </p:cNvSpPr>
          <p:nvPr>
            <p:ph type="sldNum" sz="quarter" idx="12"/>
          </p:nvPr>
        </p:nvSpPr>
        <p:spPr/>
        <p:txBody>
          <a:bodyPr/>
          <a:lstStyle/>
          <a:p>
            <a:pPr lvl="0"/>
            <a:fld id="{E1CB8AA0-6398-4937-B6CC-1DD74CD573E1}" type="slidenum">
              <a:rPr lang="en-IN" smtClean="0"/>
              <a:t>27</a:t>
            </a:fld>
            <a:endParaRPr lang="en-IN"/>
          </a:p>
        </p:txBody>
      </p:sp>
      <p:sp>
        <p:nvSpPr>
          <p:cNvPr id="2" name="Title 1">
            <a:extLst>
              <a:ext uri="{FF2B5EF4-FFF2-40B4-BE49-F238E27FC236}">
                <a16:creationId xmlns:a16="http://schemas.microsoft.com/office/drawing/2014/main" xmlns="" id="{5414B564-8D34-40FB-AD70-3B77B482EF3F}"/>
              </a:ext>
            </a:extLst>
          </p:cNvPr>
          <p:cNvSpPr txBox="1">
            <a:spLocks noGrp="1"/>
          </p:cNvSpPr>
          <p:nvPr>
            <p:ph type="title" idx="4294967295"/>
          </p:nvPr>
        </p:nvSpPr>
        <p:spPr>
          <a:xfrm>
            <a:off x="0" y="327025"/>
            <a:ext cx="5202238" cy="584200"/>
          </a:xfrm>
        </p:spPr>
        <p:txBody>
          <a:bodyPr wrap="square">
            <a:spAutoFit/>
          </a:bodyPr>
          <a:lstStyle/>
          <a:p>
            <a:pPr lvl="0"/>
            <a:r>
              <a:rPr lang="en-IN" sz="3200" dirty="0">
                <a:latin typeface="Times New Roman" panose="02020603050405020304" pitchFamily="18" charset="0"/>
                <a:cs typeface="Times New Roman" panose="02020603050405020304" pitchFamily="18" charset="0"/>
              </a:rPr>
              <a:t>Working of MapReduce</a:t>
            </a:r>
          </a:p>
        </p:txBody>
      </p:sp>
      <p:pic>
        <p:nvPicPr>
          <p:cNvPr id="4" name="Picture 3">
            <a:extLst>
              <a:ext uri="{FF2B5EF4-FFF2-40B4-BE49-F238E27FC236}">
                <a16:creationId xmlns:a16="http://schemas.microsoft.com/office/drawing/2014/main" xmlns="" id="{508B69D8-E12E-46EF-9571-C1CB4082946B}"/>
              </a:ext>
            </a:extLst>
          </p:cNvPr>
          <p:cNvPicPr>
            <a:picLocks noChangeAspect="1"/>
          </p:cNvPicPr>
          <p:nvPr/>
        </p:nvPicPr>
        <p:blipFill>
          <a:blip r:embed="rId3">
            <a:lum/>
            <a:alphaModFix/>
          </a:blip>
          <a:srcRect/>
          <a:stretch>
            <a:fillRect/>
          </a:stretch>
        </p:blipFill>
        <p:spPr>
          <a:xfrm>
            <a:off x="548406" y="1811982"/>
            <a:ext cx="9357840" cy="382284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name="page35">
    <p:spTree>
      <p:nvGrpSpPr>
        <p:cNvPr id="1" name=""/>
        <p:cNvGrpSpPr/>
        <p:nvPr/>
      </p:nvGrpSpPr>
      <p:grpSpPr>
        <a:xfrm>
          <a:off x="0" y="0"/>
          <a:ext cx="0" cy="0"/>
          <a:chOff x="0" y="0"/>
          <a:chExt cx="0" cy="0"/>
        </a:xfrm>
      </p:grpSpPr>
      <p:sp>
        <p:nvSpPr>
          <p:cNvPr id="4" name="Footer Placeholder 2">
            <a:extLst>
              <a:ext uri="{FF2B5EF4-FFF2-40B4-BE49-F238E27FC236}">
                <a16:creationId xmlns:a16="http://schemas.microsoft.com/office/drawing/2014/main" xmlns="" id="{47D45590-9BCE-44D2-8656-108F83616256}"/>
              </a:ext>
            </a:extLst>
          </p:cNvPr>
          <p:cNvSpPr>
            <a:spLocks noGrp="1"/>
          </p:cNvSpPr>
          <p:nvPr>
            <p:ph type="ftr" sz="quarter" idx="11"/>
          </p:nvPr>
        </p:nvSpPr>
        <p:spPr/>
        <p:txBody>
          <a:bodyPr/>
          <a:lstStyle/>
          <a:p>
            <a:pPr lvl="0"/>
            <a:r>
              <a:rPr lang="en-IN"/>
              <a:t>NIELIT,Chennai</a:t>
            </a:r>
          </a:p>
        </p:txBody>
      </p:sp>
      <p:sp>
        <p:nvSpPr>
          <p:cNvPr id="5" name="Slide Number Placeholder 4">
            <a:extLst>
              <a:ext uri="{FF2B5EF4-FFF2-40B4-BE49-F238E27FC236}">
                <a16:creationId xmlns:a16="http://schemas.microsoft.com/office/drawing/2014/main" xmlns="" id="{C16FAE1A-3BE6-4165-A577-C12F9AF0E0C2}"/>
              </a:ext>
            </a:extLst>
          </p:cNvPr>
          <p:cNvSpPr>
            <a:spLocks noGrp="1"/>
          </p:cNvSpPr>
          <p:nvPr>
            <p:ph type="sldNum" sz="quarter" idx="12"/>
          </p:nvPr>
        </p:nvSpPr>
        <p:spPr/>
        <p:txBody>
          <a:bodyPr/>
          <a:lstStyle/>
          <a:p>
            <a:pPr lvl="0"/>
            <a:fld id="{E1CB8AA0-6398-4937-B6CC-1DD74CD573E1}" type="slidenum">
              <a:rPr lang="en-IN" smtClean="0"/>
              <a:t>28</a:t>
            </a:fld>
            <a:endParaRPr lang="en-IN"/>
          </a:p>
        </p:txBody>
      </p:sp>
      <p:sp>
        <p:nvSpPr>
          <p:cNvPr id="2" name="Title 1">
            <a:extLst>
              <a:ext uri="{FF2B5EF4-FFF2-40B4-BE49-F238E27FC236}">
                <a16:creationId xmlns:a16="http://schemas.microsoft.com/office/drawing/2014/main" xmlns="" id="{28F420E3-210E-418E-BD86-7B6FCA8D3326}"/>
              </a:ext>
            </a:extLst>
          </p:cNvPr>
          <p:cNvSpPr txBox="1">
            <a:spLocks noGrp="1"/>
          </p:cNvSpPr>
          <p:nvPr>
            <p:ph type="title" idx="4294967295"/>
          </p:nvPr>
        </p:nvSpPr>
        <p:spPr>
          <a:xfrm>
            <a:off x="0" y="111125"/>
            <a:ext cx="2397125" cy="796925"/>
          </a:xfrm>
        </p:spPr>
        <p:txBody>
          <a:bodyPr/>
          <a:lstStyle/>
          <a:p>
            <a:pPr lvl="0"/>
            <a:r>
              <a:rPr lang="en-IN" sz="3200" dirty="0">
                <a:latin typeface="Times New Roman" panose="02020603050405020304" pitchFamily="18" charset="0"/>
                <a:cs typeface="Times New Roman" panose="02020603050405020304" pitchFamily="18" charset="0"/>
              </a:rPr>
              <a:t>Map Task</a:t>
            </a:r>
          </a:p>
        </p:txBody>
      </p:sp>
      <p:pic>
        <p:nvPicPr>
          <p:cNvPr id="3" name="Picture 2">
            <a:extLst>
              <a:ext uri="{FF2B5EF4-FFF2-40B4-BE49-F238E27FC236}">
                <a16:creationId xmlns:a16="http://schemas.microsoft.com/office/drawing/2014/main" xmlns="" id="{E1CD895A-243D-46DE-996F-684C32A11A67}"/>
              </a:ext>
            </a:extLst>
          </p:cNvPr>
          <p:cNvPicPr>
            <a:picLocks noChangeAspect="1"/>
          </p:cNvPicPr>
          <p:nvPr/>
        </p:nvPicPr>
        <p:blipFill>
          <a:blip r:embed="rId3">
            <a:lum/>
            <a:alphaModFix/>
          </a:blip>
          <a:srcRect/>
          <a:stretch>
            <a:fillRect/>
          </a:stretch>
        </p:blipFill>
        <p:spPr>
          <a:xfrm>
            <a:off x="1325520" y="1332720"/>
            <a:ext cx="9005040" cy="548388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name="page36">
    <p:spTree>
      <p:nvGrpSpPr>
        <p:cNvPr id="1" name=""/>
        <p:cNvGrpSpPr/>
        <p:nvPr/>
      </p:nvGrpSpPr>
      <p:grpSpPr>
        <a:xfrm>
          <a:off x="0" y="0"/>
          <a:ext cx="0" cy="0"/>
          <a:chOff x="0" y="0"/>
          <a:chExt cx="0" cy="0"/>
        </a:xfrm>
      </p:grpSpPr>
      <p:sp>
        <p:nvSpPr>
          <p:cNvPr id="4" name="Footer Placeholder 2">
            <a:extLst>
              <a:ext uri="{FF2B5EF4-FFF2-40B4-BE49-F238E27FC236}">
                <a16:creationId xmlns:a16="http://schemas.microsoft.com/office/drawing/2014/main" xmlns="" id="{94408091-B1CD-4DC7-9DC0-A33644B2A2C7}"/>
              </a:ext>
            </a:extLst>
          </p:cNvPr>
          <p:cNvSpPr>
            <a:spLocks noGrp="1"/>
          </p:cNvSpPr>
          <p:nvPr>
            <p:ph type="ftr" sz="quarter" idx="11"/>
          </p:nvPr>
        </p:nvSpPr>
        <p:spPr/>
        <p:txBody>
          <a:bodyPr/>
          <a:lstStyle/>
          <a:p>
            <a:pPr lvl="0"/>
            <a:r>
              <a:rPr lang="en-IN"/>
              <a:t>NIELIT,Chennai</a:t>
            </a:r>
          </a:p>
        </p:txBody>
      </p:sp>
      <p:sp>
        <p:nvSpPr>
          <p:cNvPr id="5" name="Slide Number Placeholder 4">
            <a:extLst>
              <a:ext uri="{FF2B5EF4-FFF2-40B4-BE49-F238E27FC236}">
                <a16:creationId xmlns:a16="http://schemas.microsoft.com/office/drawing/2014/main" xmlns="" id="{2F600C91-003C-4CAA-90D2-74D5BCE1BE5A}"/>
              </a:ext>
            </a:extLst>
          </p:cNvPr>
          <p:cNvSpPr>
            <a:spLocks noGrp="1"/>
          </p:cNvSpPr>
          <p:nvPr>
            <p:ph type="sldNum" sz="quarter" idx="12"/>
          </p:nvPr>
        </p:nvSpPr>
        <p:spPr/>
        <p:txBody>
          <a:bodyPr/>
          <a:lstStyle/>
          <a:p>
            <a:pPr lvl="0"/>
            <a:fld id="{E1CB8AA0-6398-4937-B6CC-1DD74CD573E1}" type="slidenum">
              <a:rPr lang="en-IN" smtClean="0"/>
              <a:t>29</a:t>
            </a:fld>
            <a:endParaRPr lang="en-IN"/>
          </a:p>
        </p:txBody>
      </p:sp>
      <p:sp>
        <p:nvSpPr>
          <p:cNvPr id="2" name="Title 1">
            <a:extLst>
              <a:ext uri="{FF2B5EF4-FFF2-40B4-BE49-F238E27FC236}">
                <a16:creationId xmlns:a16="http://schemas.microsoft.com/office/drawing/2014/main" xmlns="" id="{6EEE2A2D-33A4-43B3-870B-AA375A8E2F74}"/>
              </a:ext>
            </a:extLst>
          </p:cNvPr>
          <p:cNvSpPr txBox="1">
            <a:spLocks noGrp="1"/>
          </p:cNvSpPr>
          <p:nvPr>
            <p:ph type="title" idx="4294967295"/>
          </p:nvPr>
        </p:nvSpPr>
        <p:spPr>
          <a:xfrm>
            <a:off x="0" y="98425"/>
            <a:ext cx="3798888" cy="719138"/>
          </a:xfrm>
        </p:spPr>
        <p:txBody>
          <a:bodyPr/>
          <a:lstStyle/>
          <a:p>
            <a:pPr lvl="0"/>
            <a:r>
              <a:rPr lang="en-IN" sz="3200" dirty="0">
                <a:latin typeface="Times New Roman" panose="02020603050405020304" pitchFamily="18" charset="0"/>
                <a:cs typeface="Times New Roman" panose="02020603050405020304" pitchFamily="18" charset="0"/>
              </a:rPr>
              <a:t>Reduce Task	</a:t>
            </a:r>
          </a:p>
        </p:txBody>
      </p:sp>
      <p:pic>
        <p:nvPicPr>
          <p:cNvPr id="3" name="Picture 2">
            <a:extLst>
              <a:ext uri="{FF2B5EF4-FFF2-40B4-BE49-F238E27FC236}">
                <a16:creationId xmlns:a16="http://schemas.microsoft.com/office/drawing/2014/main" xmlns="" id="{ED1D1CB0-E48B-4077-96F3-3C009397F9AC}"/>
              </a:ext>
            </a:extLst>
          </p:cNvPr>
          <p:cNvPicPr>
            <a:picLocks noChangeAspect="1"/>
          </p:cNvPicPr>
          <p:nvPr/>
        </p:nvPicPr>
        <p:blipFill>
          <a:blip r:embed="rId3">
            <a:lum/>
            <a:alphaModFix/>
          </a:blip>
          <a:srcRect/>
          <a:stretch>
            <a:fillRect/>
          </a:stretch>
        </p:blipFill>
        <p:spPr>
          <a:xfrm>
            <a:off x="1285200" y="1255320"/>
            <a:ext cx="9191880" cy="55152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name="page3">
    <p:spTree>
      <p:nvGrpSpPr>
        <p:cNvPr id="1" name=""/>
        <p:cNvGrpSpPr/>
        <p:nvPr/>
      </p:nvGrpSpPr>
      <p:grpSpPr>
        <a:xfrm>
          <a:off x="0" y="0"/>
          <a:ext cx="0" cy="0"/>
          <a:chOff x="0" y="0"/>
          <a:chExt cx="0" cy="0"/>
        </a:xfrm>
      </p:grpSpPr>
      <p:sp>
        <p:nvSpPr>
          <p:cNvPr id="5" name="Footer Placeholder 2">
            <a:extLst>
              <a:ext uri="{FF2B5EF4-FFF2-40B4-BE49-F238E27FC236}">
                <a16:creationId xmlns:a16="http://schemas.microsoft.com/office/drawing/2014/main" xmlns="" id="{A0E6DF3E-B9D6-4D6B-87B0-7603C8A36C4C}"/>
              </a:ext>
            </a:extLst>
          </p:cNvPr>
          <p:cNvSpPr>
            <a:spLocks noGrp="1"/>
          </p:cNvSpPr>
          <p:nvPr>
            <p:ph type="ftr" sz="quarter" idx="11"/>
          </p:nvPr>
        </p:nvSpPr>
        <p:spPr/>
        <p:txBody>
          <a:bodyPr/>
          <a:lstStyle/>
          <a:p>
            <a:pPr lvl="0"/>
            <a:r>
              <a:rPr lang="en-IN"/>
              <a:t>NIELIT,Chennai</a:t>
            </a:r>
          </a:p>
        </p:txBody>
      </p:sp>
      <p:sp>
        <p:nvSpPr>
          <p:cNvPr id="6" name="Slide Number Placeholder 5">
            <a:extLst>
              <a:ext uri="{FF2B5EF4-FFF2-40B4-BE49-F238E27FC236}">
                <a16:creationId xmlns:a16="http://schemas.microsoft.com/office/drawing/2014/main" xmlns="" id="{9CB9F579-7650-4364-93A2-765D3E8DB8C9}"/>
              </a:ext>
            </a:extLst>
          </p:cNvPr>
          <p:cNvSpPr>
            <a:spLocks noGrp="1"/>
          </p:cNvSpPr>
          <p:nvPr>
            <p:ph type="sldNum" sz="quarter" idx="12"/>
          </p:nvPr>
        </p:nvSpPr>
        <p:spPr/>
        <p:txBody>
          <a:bodyPr/>
          <a:lstStyle/>
          <a:p>
            <a:pPr lvl="0"/>
            <a:fld id="{E1CB8AA0-6398-4937-B6CC-1DD74CD573E1}" type="slidenum">
              <a:rPr lang="en-IN" smtClean="0"/>
              <a:t>3</a:t>
            </a:fld>
            <a:endParaRPr lang="en-IN"/>
          </a:p>
        </p:txBody>
      </p:sp>
      <p:sp>
        <p:nvSpPr>
          <p:cNvPr id="2" name="Title 1">
            <a:extLst>
              <a:ext uri="{FF2B5EF4-FFF2-40B4-BE49-F238E27FC236}">
                <a16:creationId xmlns:a16="http://schemas.microsoft.com/office/drawing/2014/main" xmlns="" id="{A95ED7D2-34CD-450D-A04C-0796DB7B85FD}"/>
              </a:ext>
            </a:extLst>
          </p:cNvPr>
          <p:cNvSpPr txBox="1">
            <a:spLocks noGrp="1"/>
          </p:cNvSpPr>
          <p:nvPr>
            <p:ph type="title" idx="4294967295"/>
          </p:nvPr>
        </p:nvSpPr>
        <p:spPr>
          <a:xfrm>
            <a:off x="0" y="152400"/>
            <a:ext cx="3209925" cy="868363"/>
          </a:xfrm>
        </p:spPr>
        <p:txBody>
          <a:bodyPr wrap="square">
            <a:spAutoFit/>
          </a:bodyPr>
          <a:lstStyle/>
          <a:p>
            <a:pPr lvl="0"/>
            <a:r>
              <a:rPr lang="en-IN" sz="3200" dirty="0">
                <a:latin typeface="Times New Roman" panose="02020603050405020304" pitchFamily="18" charset="0"/>
                <a:cs typeface="Times New Roman" panose="02020603050405020304" pitchFamily="18" charset="0"/>
              </a:rPr>
              <a:t>Types of data	</a:t>
            </a:r>
            <a:r>
              <a:rPr lang="en-IN" dirty="0">
                <a:cs typeface="Tahoma" pitchFamily="2"/>
              </a:rPr>
              <a:t>	</a:t>
            </a:r>
          </a:p>
        </p:txBody>
      </p:sp>
      <p:sp>
        <p:nvSpPr>
          <p:cNvPr id="3" name="Text Placeholder 2">
            <a:extLst>
              <a:ext uri="{FF2B5EF4-FFF2-40B4-BE49-F238E27FC236}">
                <a16:creationId xmlns:a16="http://schemas.microsoft.com/office/drawing/2014/main" xmlns="" id="{49159B85-1DB5-4506-B3DC-1E19ABF963CE}"/>
              </a:ext>
            </a:extLst>
          </p:cNvPr>
          <p:cNvSpPr txBox="1">
            <a:spLocks noGrp="1"/>
          </p:cNvSpPr>
          <p:nvPr>
            <p:ph type="body" idx="4294967295"/>
          </p:nvPr>
        </p:nvSpPr>
        <p:spPr>
          <a:xfrm>
            <a:off x="0" y="1504950"/>
            <a:ext cx="5168900" cy="2865438"/>
          </a:xfrm>
        </p:spPr>
        <p:style>
          <a:lnRef idx="2">
            <a:schemeClr val="accent1"/>
          </a:lnRef>
          <a:fillRef idx="1">
            <a:schemeClr val="lt1"/>
          </a:fillRef>
          <a:effectRef idx="0">
            <a:schemeClr val="accent1"/>
          </a:effectRef>
          <a:fontRef idx="minor">
            <a:schemeClr val="dk1"/>
          </a:fontRef>
        </p:style>
        <p:txBody>
          <a:bodyPr/>
          <a:lstStyle/>
          <a:p>
            <a:pPr lvl="0" algn="just" rtl="0" hangingPunct="1">
              <a:lnSpc>
                <a:spcPct val="90000"/>
              </a:lnSpc>
              <a:spcBef>
                <a:spcPts val="1800"/>
              </a:spcBef>
              <a:buSzPct val="45000"/>
              <a:tabLst>
                <a:tab pos="0" algn="l"/>
              </a:tabLst>
            </a:pPr>
            <a:r>
              <a:rPr lang="en-IN" sz="2800" b="1" u="sng" dirty="0">
                <a:solidFill>
                  <a:srgbClr val="000000"/>
                </a:solidFill>
                <a:latin typeface="Times New Roman" panose="02020603050405020304" pitchFamily="18" charset="0"/>
                <a:cs typeface="Times New Roman" panose="02020603050405020304" pitchFamily="18" charset="0"/>
              </a:rPr>
              <a:t>Quantitative Data</a:t>
            </a:r>
          </a:p>
          <a:p>
            <a:pPr marL="457200" lvl="0" indent="-457200" algn="just" rtl="0" hangingPunct="1">
              <a:lnSpc>
                <a:spcPct val="90000"/>
              </a:lnSpc>
              <a:spcBef>
                <a:spcPts val="1800"/>
              </a:spcBef>
              <a:buSzPct val="45000"/>
              <a:buFont typeface="Wingdings" panose="05000000000000000000" pitchFamily="2" charset="2"/>
              <a:buChar char="ü"/>
              <a:tabLst>
                <a:tab pos="0" algn="l"/>
              </a:tabLst>
            </a:pPr>
            <a:r>
              <a:rPr lang="en-IN" sz="2400" dirty="0">
                <a:solidFill>
                  <a:srgbClr val="000000"/>
                </a:solidFill>
                <a:latin typeface="Times New Roman" panose="02020603050405020304" pitchFamily="18" charset="0"/>
                <a:cs typeface="Times New Roman" panose="02020603050405020304" pitchFamily="18" charset="0"/>
              </a:rPr>
              <a:t>Measurable</a:t>
            </a:r>
          </a:p>
          <a:p>
            <a:pPr marL="457200" lvl="0" indent="-457200" algn="just" rtl="0" hangingPunct="1">
              <a:lnSpc>
                <a:spcPct val="90000"/>
              </a:lnSpc>
              <a:spcBef>
                <a:spcPts val="1800"/>
              </a:spcBef>
              <a:buSzPct val="45000"/>
              <a:buFont typeface="Wingdings" panose="05000000000000000000" pitchFamily="2" charset="2"/>
              <a:buChar char="ü"/>
              <a:tabLst>
                <a:tab pos="0" algn="l"/>
              </a:tabLst>
            </a:pPr>
            <a:r>
              <a:rPr lang="en-IN" sz="2400" dirty="0">
                <a:solidFill>
                  <a:srgbClr val="000000"/>
                </a:solidFill>
                <a:latin typeface="Times New Roman" panose="02020603050405020304" pitchFamily="18" charset="0"/>
                <a:cs typeface="Times New Roman" panose="02020603050405020304" pitchFamily="18" charset="0"/>
              </a:rPr>
              <a:t>Collected through measuring things that have a fixed reality</a:t>
            </a:r>
          </a:p>
          <a:p>
            <a:pPr marL="457200" lvl="0" indent="-457200" algn="just" rtl="0" hangingPunct="1">
              <a:lnSpc>
                <a:spcPct val="90000"/>
              </a:lnSpc>
              <a:spcBef>
                <a:spcPts val="1199"/>
              </a:spcBef>
              <a:buSzPct val="45000"/>
              <a:buFont typeface="Wingdings" panose="05000000000000000000" pitchFamily="2" charset="2"/>
              <a:buChar char="ü"/>
              <a:tabLst>
                <a:tab pos="0" algn="l"/>
              </a:tabLst>
            </a:pPr>
            <a:r>
              <a:rPr lang="en-IN" sz="2400" dirty="0">
                <a:solidFill>
                  <a:srgbClr val="000000"/>
                </a:solidFill>
                <a:latin typeface="Times New Roman" panose="02020603050405020304" pitchFamily="18" charset="0"/>
                <a:cs typeface="Times New Roman" panose="02020603050405020304" pitchFamily="18" charset="0"/>
              </a:rPr>
              <a:t>Close ended</a:t>
            </a:r>
          </a:p>
          <a:p>
            <a:pPr lvl="0" algn="l" rtl="0" hangingPunct="1">
              <a:lnSpc>
                <a:spcPct val="90000"/>
              </a:lnSpc>
              <a:spcBef>
                <a:spcPts val="1417"/>
              </a:spcBef>
              <a:buSzPct val="45000"/>
              <a:buFont typeface="StarSymbol"/>
              <a:buChar char="●"/>
              <a:tabLst>
                <a:tab pos="0" algn="l"/>
              </a:tabLst>
            </a:pPr>
            <a:endParaRPr lang="en-IN" sz="2800" dirty="0">
              <a:solidFill>
                <a:srgbClr val="000000"/>
              </a:solidFill>
              <a:latin typeface="Corbel" pitchFamily="18"/>
              <a:cs typeface="Tahoma" pitchFamily="2"/>
            </a:endParaRPr>
          </a:p>
        </p:txBody>
      </p:sp>
      <p:sp>
        <p:nvSpPr>
          <p:cNvPr id="4" name="Text Placeholder 3">
            <a:extLst>
              <a:ext uri="{FF2B5EF4-FFF2-40B4-BE49-F238E27FC236}">
                <a16:creationId xmlns:a16="http://schemas.microsoft.com/office/drawing/2014/main" xmlns="" id="{0AB46D1F-938B-4281-BBAA-B63F690FA873}"/>
              </a:ext>
            </a:extLst>
          </p:cNvPr>
          <p:cNvSpPr txBox="1">
            <a:spLocks noGrp="1"/>
          </p:cNvSpPr>
          <p:nvPr>
            <p:ph type="body" idx="4294967295"/>
          </p:nvPr>
        </p:nvSpPr>
        <p:spPr>
          <a:xfrm>
            <a:off x="5832475" y="1504950"/>
            <a:ext cx="5830888" cy="2865438"/>
          </a:xfrm>
        </p:spPr>
        <p:style>
          <a:lnRef idx="2">
            <a:schemeClr val="accent1"/>
          </a:lnRef>
          <a:fillRef idx="1">
            <a:schemeClr val="lt1"/>
          </a:fillRef>
          <a:effectRef idx="0">
            <a:schemeClr val="accent1"/>
          </a:effectRef>
          <a:fontRef idx="minor">
            <a:schemeClr val="dk1"/>
          </a:fontRef>
        </p:style>
        <p:txBody>
          <a:bodyPr>
            <a:normAutofit/>
          </a:bodyPr>
          <a:lstStyle/>
          <a:p>
            <a:pPr lvl="0" algn="l" rtl="0" hangingPunct="1">
              <a:lnSpc>
                <a:spcPct val="90000"/>
              </a:lnSpc>
              <a:spcBef>
                <a:spcPts val="1800"/>
              </a:spcBef>
              <a:buSzPct val="45000"/>
              <a:tabLst>
                <a:tab pos="0" algn="l"/>
              </a:tabLst>
            </a:pPr>
            <a:r>
              <a:rPr lang="en-IN" sz="2800" b="1" u="sng" dirty="0">
                <a:solidFill>
                  <a:srgbClr val="000000"/>
                </a:solidFill>
                <a:latin typeface="Times New Roman" panose="02020603050405020304" pitchFamily="18" charset="0"/>
                <a:cs typeface="Times New Roman" panose="02020603050405020304" pitchFamily="18" charset="0"/>
              </a:rPr>
              <a:t>Qualitative Data</a:t>
            </a:r>
          </a:p>
          <a:p>
            <a:pPr marL="662092" indent="-457200" algn="just">
              <a:spcBef>
                <a:spcPts val="1199"/>
              </a:spcBef>
              <a:buSzPct val="45000"/>
              <a:buFont typeface="Wingdings" panose="05000000000000000000" pitchFamily="2" charset="2"/>
              <a:buChar char="v"/>
              <a:tabLst>
                <a:tab pos="0" algn="l"/>
              </a:tabLst>
            </a:pPr>
            <a:r>
              <a:rPr lang="en-IN" sz="2400" dirty="0">
                <a:solidFill>
                  <a:srgbClr val="000000"/>
                </a:solidFill>
                <a:latin typeface="Times New Roman" panose="02020603050405020304" pitchFamily="18" charset="0"/>
                <a:cs typeface="Times New Roman" panose="02020603050405020304" pitchFamily="18" charset="0"/>
              </a:rPr>
              <a:t>Descriptive</a:t>
            </a:r>
          </a:p>
          <a:p>
            <a:pPr marL="662092" indent="-457200" algn="just">
              <a:spcBef>
                <a:spcPts val="1199"/>
              </a:spcBef>
              <a:buSzPct val="45000"/>
              <a:buFont typeface="Wingdings" panose="05000000000000000000" pitchFamily="2" charset="2"/>
              <a:buChar char="v"/>
              <a:tabLst>
                <a:tab pos="0" algn="l"/>
              </a:tabLst>
            </a:pPr>
            <a:r>
              <a:rPr lang="en-IN" sz="2400" dirty="0">
                <a:solidFill>
                  <a:srgbClr val="000000"/>
                </a:solidFill>
                <a:latin typeface="Times New Roman" panose="02020603050405020304" pitchFamily="18" charset="0"/>
                <a:cs typeface="Times New Roman" panose="02020603050405020304" pitchFamily="18" charset="0"/>
              </a:rPr>
              <a:t>Collected through observation, field work, focus groups, interviews, recording or filming conversations</a:t>
            </a:r>
          </a:p>
          <a:p>
            <a:pPr marL="662092" indent="-457200" algn="just">
              <a:spcBef>
                <a:spcPts val="1199"/>
              </a:spcBef>
              <a:buSzPct val="45000"/>
              <a:buFont typeface="Wingdings" panose="05000000000000000000" pitchFamily="2" charset="2"/>
              <a:buChar char="v"/>
              <a:tabLst>
                <a:tab pos="0" algn="l"/>
              </a:tabLst>
            </a:pPr>
            <a:r>
              <a:rPr lang="en-IN" sz="2400" dirty="0">
                <a:solidFill>
                  <a:srgbClr val="000000"/>
                </a:solidFill>
                <a:latin typeface="Times New Roman" panose="02020603050405020304" pitchFamily="18" charset="0"/>
                <a:cs typeface="Times New Roman" panose="02020603050405020304" pitchFamily="18" charset="0"/>
              </a:rPr>
              <a:t>Open ended</a:t>
            </a:r>
          </a:p>
          <a:p>
            <a:pPr lvl="0">
              <a:buSzPct val="45000"/>
              <a:buFont typeface="StarSymbol"/>
              <a:buChar char="●"/>
            </a:pPr>
            <a:endParaRPr lang="en-IN" sz="2800" dirty="0">
              <a:solidFill>
                <a:srgbClr val="000000"/>
              </a:solidFill>
              <a:latin typeface="Corbel" pitchFamily="18"/>
              <a:cs typeface="Tahoma" pitchFamily="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fade">
                                      <p:cBhvr>
                                        <p:cTn id="26" dur="1000"/>
                                        <p:tgtEl>
                                          <p:spTgt spid="3">
                                            <p:txEl>
                                              <p:pRg st="3" end="3"/>
                                            </p:txEl>
                                          </p:spTgt>
                                        </p:tgtEl>
                                      </p:cBhvr>
                                    </p:animEffect>
                                    <p:anim calcmode="lin" valueType="num">
                                      <p:cBhvr>
                                        <p:cTn id="27"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4">
                                            <p:txEl>
                                              <p:pRg st="1" end="1"/>
                                            </p:txEl>
                                          </p:spTgt>
                                        </p:tgtEl>
                                        <p:attrNameLst>
                                          <p:attrName>style.visibility</p:attrName>
                                        </p:attrNameLst>
                                      </p:cBhvr>
                                      <p:to>
                                        <p:strVal val="visible"/>
                                      </p:to>
                                    </p:set>
                                    <p:animEffect transition="in" filter="fade">
                                      <p:cBhvr>
                                        <p:cTn id="33" dur="1000"/>
                                        <p:tgtEl>
                                          <p:spTgt spid="4">
                                            <p:txEl>
                                              <p:pRg st="1" end="1"/>
                                            </p:txEl>
                                          </p:spTgt>
                                        </p:tgtEl>
                                      </p:cBhvr>
                                    </p:animEffect>
                                    <p:anim calcmode="lin" valueType="num">
                                      <p:cBhvr>
                                        <p:cTn id="34"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35"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nodeType="clickEffect">
                                  <p:stCondLst>
                                    <p:cond delay="0"/>
                                  </p:stCondLst>
                                  <p:childTnLst>
                                    <p:set>
                                      <p:cBhvr>
                                        <p:cTn id="39" dur="1" fill="hold">
                                          <p:stCondLst>
                                            <p:cond delay="0"/>
                                          </p:stCondLst>
                                        </p:cTn>
                                        <p:tgtEl>
                                          <p:spTgt spid="4">
                                            <p:txEl>
                                              <p:pRg st="2" end="2"/>
                                            </p:txEl>
                                          </p:spTgt>
                                        </p:tgtEl>
                                        <p:attrNameLst>
                                          <p:attrName>style.visibility</p:attrName>
                                        </p:attrNameLst>
                                      </p:cBhvr>
                                      <p:to>
                                        <p:strVal val="visible"/>
                                      </p:to>
                                    </p:set>
                                    <p:animEffect transition="in" filter="fade">
                                      <p:cBhvr>
                                        <p:cTn id="40" dur="1000"/>
                                        <p:tgtEl>
                                          <p:spTgt spid="4">
                                            <p:txEl>
                                              <p:pRg st="2" end="2"/>
                                            </p:txEl>
                                          </p:spTgt>
                                        </p:tgtEl>
                                      </p:cBhvr>
                                    </p:animEffect>
                                    <p:anim calcmode="lin" valueType="num">
                                      <p:cBhvr>
                                        <p:cTn id="41"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42"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nodeType="clickEffect">
                                  <p:stCondLst>
                                    <p:cond delay="0"/>
                                  </p:stCondLst>
                                  <p:childTnLst>
                                    <p:set>
                                      <p:cBhvr>
                                        <p:cTn id="46" dur="1" fill="hold">
                                          <p:stCondLst>
                                            <p:cond delay="0"/>
                                          </p:stCondLst>
                                        </p:cTn>
                                        <p:tgtEl>
                                          <p:spTgt spid="4">
                                            <p:txEl>
                                              <p:pRg st="3" end="3"/>
                                            </p:txEl>
                                          </p:spTgt>
                                        </p:tgtEl>
                                        <p:attrNameLst>
                                          <p:attrName>style.visibility</p:attrName>
                                        </p:attrNameLst>
                                      </p:cBhvr>
                                      <p:to>
                                        <p:strVal val="visible"/>
                                      </p:to>
                                    </p:set>
                                    <p:animEffect transition="in" filter="fade">
                                      <p:cBhvr>
                                        <p:cTn id="47" dur="1000"/>
                                        <p:tgtEl>
                                          <p:spTgt spid="4">
                                            <p:txEl>
                                              <p:pRg st="3" end="3"/>
                                            </p:txEl>
                                          </p:spTgt>
                                        </p:tgtEl>
                                      </p:cBhvr>
                                    </p:animEffect>
                                    <p:anim calcmode="lin" valueType="num">
                                      <p:cBhvr>
                                        <p:cTn id="48"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49"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name="page37">
    <p:spTree>
      <p:nvGrpSpPr>
        <p:cNvPr id="1" name=""/>
        <p:cNvGrpSpPr/>
        <p:nvPr/>
      </p:nvGrpSpPr>
      <p:grpSpPr>
        <a:xfrm>
          <a:off x="0" y="0"/>
          <a:ext cx="0" cy="0"/>
          <a:chOff x="0" y="0"/>
          <a:chExt cx="0" cy="0"/>
        </a:xfrm>
      </p:grpSpPr>
      <p:sp>
        <p:nvSpPr>
          <p:cNvPr id="4" name="Footer Placeholder 2">
            <a:extLst>
              <a:ext uri="{FF2B5EF4-FFF2-40B4-BE49-F238E27FC236}">
                <a16:creationId xmlns:a16="http://schemas.microsoft.com/office/drawing/2014/main" xmlns="" id="{D771A4C9-04DA-4AE0-AD09-31663E7FCD5C}"/>
              </a:ext>
            </a:extLst>
          </p:cNvPr>
          <p:cNvSpPr>
            <a:spLocks noGrp="1"/>
          </p:cNvSpPr>
          <p:nvPr>
            <p:ph type="ftr" sz="quarter" idx="11"/>
          </p:nvPr>
        </p:nvSpPr>
        <p:spPr/>
        <p:txBody>
          <a:bodyPr/>
          <a:lstStyle/>
          <a:p>
            <a:pPr lvl="0"/>
            <a:r>
              <a:rPr lang="en-IN"/>
              <a:t>NIELIT,Chennai</a:t>
            </a:r>
          </a:p>
        </p:txBody>
      </p:sp>
      <p:sp>
        <p:nvSpPr>
          <p:cNvPr id="5" name="Slide Number Placeholder 4">
            <a:extLst>
              <a:ext uri="{FF2B5EF4-FFF2-40B4-BE49-F238E27FC236}">
                <a16:creationId xmlns:a16="http://schemas.microsoft.com/office/drawing/2014/main" xmlns="" id="{C60AB602-F368-4D67-B8C1-5377DD5031C9}"/>
              </a:ext>
            </a:extLst>
          </p:cNvPr>
          <p:cNvSpPr>
            <a:spLocks noGrp="1"/>
          </p:cNvSpPr>
          <p:nvPr>
            <p:ph type="sldNum" sz="quarter" idx="12"/>
          </p:nvPr>
        </p:nvSpPr>
        <p:spPr/>
        <p:txBody>
          <a:bodyPr/>
          <a:lstStyle/>
          <a:p>
            <a:pPr lvl="0"/>
            <a:fld id="{E1CB8AA0-6398-4937-B6CC-1DD74CD573E1}" type="slidenum">
              <a:rPr lang="en-IN" smtClean="0"/>
              <a:t>30</a:t>
            </a:fld>
            <a:endParaRPr lang="en-IN"/>
          </a:p>
        </p:txBody>
      </p:sp>
      <p:sp>
        <p:nvSpPr>
          <p:cNvPr id="2" name="Title 1">
            <a:extLst>
              <a:ext uri="{FF2B5EF4-FFF2-40B4-BE49-F238E27FC236}">
                <a16:creationId xmlns:a16="http://schemas.microsoft.com/office/drawing/2014/main" xmlns="" id="{E7EEA487-BA6F-4FF1-AD0F-EF5265D2CA10}"/>
              </a:ext>
            </a:extLst>
          </p:cNvPr>
          <p:cNvSpPr txBox="1">
            <a:spLocks noGrp="1"/>
          </p:cNvSpPr>
          <p:nvPr>
            <p:ph type="title" idx="4294967295"/>
          </p:nvPr>
        </p:nvSpPr>
        <p:spPr>
          <a:xfrm>
            <a:off x="0" y="327025"/>
            <a:ext cx="5518150" cy="584200"/>
          </a:xfrm>
        </p:spPr>
        <p:txBody>
          <a:bodyPr wrap="square">
            <a:spAutoFit/>
          </a:bodyPr>
          <a:lstStyle/>
          <a:p>
            <a:pPr lvl="0"/>
            <a:r>
              <a:rPr lang="en-IN" sz="3200" dirty="0">
                <a:latin typeface="Times New Roman" panose="02020603050405020304" pitchFamily="18" charset="0"/>
                <a:cs typeface="Times New Roman" panose="02020603050405020304" pitchFamily="18" charset="0"/>
              </a:rPr>
              <a:t>How data flows in </a:t>
            </a:r>
            <a:r>
              <a:rPr lang="en-IN" sz="3200" dirty="0" err="1">
                <a:latin typeface="Times New Roman" panose="02020603050405020304" pitchFamily="18" charset="0"/>
                <a:cs typeface="Times New Roman" panose="02020603050405020304" pitchFamily="18" charset="0"/>
              </a:rPr>
              <a:t>Mapreduce</a:t>
            </a:r>
            <a:endParaRPr lang="en-IN" sz="3200"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xmlns="" id="{BD5962EB-99BB-4C44-8E4E-FC01E9CA3347}"/>
              </a:ext>
            </a:extLst>
          </p:cNvPr>
          <p:cNvSpPr txBox="1">
            <a:spLocks noGrp="1"/>
          </p:cNvSpPr>
          <p:nvPr>
            <p:ph type="body" idx="4294967295"/>
          </p:nvPr>
        </p:nvSpPr>
        <p:spPr>
          <a:xfrm>
            <a:off x="0" y="1522413"/>
            <a:ext cx="5561013" cy="3317875"/>
          </a:xfrm>
        </p:spPr>
        <p:txBody>
          <a:bodyPr>
            <a:normAutofit/>
          </a:bodyPr>
          <a:lstStyle/>
          <a:p>
            <a:pPr lvl="0">
              <a:buSzPct val="45000"/>
              <a:buFont typeface="StarSymbol"/>
              <a:buChar char="●"/>
            </a:pPr>
            <a:r>
              <a:rPr lang="en-IN" sz="2400" dirty="0">
                <a:solidFill>
                  <a:srgbClr val="FF0000"/>
                </a:solidFill>
                <a:latin typeface="Times New Roman" panose="02020603050405020304" pitchFamily="18" charset="0"/>
                <a:cs typeface="Times New Roman" panose="02020603050405020304" pitchFamily="18" charset="0"/>
              </a:rPr>
              <a:t>An input reader</a:t>
            </a:r>
          </a:p>
          <a:p>
            <a:pPr lvl="0">
              <a:buSzPct val="45000"/>
              <a:buFont typeface="StarSymbol"/>
              <a:buChar char="●"/>
            </a:pPr>
            <a:r>
              <a:rPr lang="en-IN" sz="2400" dirty="0">
                <a:solidFill>
                  <a:srgbClr val="FF0000"/>
                </a:solidFill>
                <a:latin typeface="Times New Roman" panose="02020603050405020304" pitchFamily="18" charset="0"/>
                <a:cs typeface="Times New Roman" panose="02020603050405020304" pitchFamily="18" charset="0"/>
              </a:rPr>
              <a:t>A Map function</a:t>
            </a:r>
          </a:p>
          <a:p>
            <a:pPr lvl="0">
              <a:buSzPct val="45000"/>
              <a:buFont typeface="StarSymbol"/>
              <a:buChar char="●"/>
            </a:pPr>
            <a:r>
              <a:rPr lang="en-IN" sz="2400" dirty="0">
                <a:solidFill>
                  <a:srgbClr val="FF0000"/>
                </a:solidFill>
                <a:latin typeface="Times New Roman" panose="02020603050405020304" pitchFamily="18" charset="0"/>
                <a:cs typeface="Times New Roman" panose="02020603050405020304" pitchFamily="18" charset="0"/>
              </a:rPr>
              <a:t>A partition function</a:t>
            </a:r>
          </a:p>
          <a:p>
            <a:pPr lvl="0">
              <a:buSzPct val="45000"/>
              <a:buFont typeface="StarSymbol"/>
              <a:buChar char="●"/>
            </a:pPr>
            <a:r>
              <a:rPr lang="en-IN" sz="2400" dirty="0">
                <a:solidFill>
                  <a:srgbClr val="FF0000"/>
                </a:solidFill>
                <a:latin typeface="Times New Roman" panose="02020603050405020304" pitchFamily="18" charset="0"/>
                <a:cs typeface="Times New Roman" panose="02020603050405020304" pitchFamily="18" charset="0"/>
              </a:rPr>
              <a:t>A compare function</a:t>
            </a:r>
          </a:p>
          <a:p>
            <a:pPr lvl="0">
              <a:buSzPct val="45000"/>
              <a:buFont typeface="StarSymbol"/>
              <a:buChar char="●"/>
            </a:pPr>
            <a:r>
              <a:rPr lang="en-IN" sz="2400" dirty="0">
                <a:solidFill>
                  <a:srgbClr val="FF0000"/>
                </a:solidFill>
                <a:latin typeface="Times New Roman" panose="02020603050405020304" pitchFamily="18" charset="0"/>
                <a:cs typeface="Times New Roman" panose="02020603050405020304" pitchFamily="18" charset="0"/>
              </a:rPr>
              <a:t>A Reduce function</a:t>
            </a:r>
          </a:p>
          <a:p>
            <a:pPr lvl="0">
              <a:buSzPct val="45000"/>
              <a:buFont typeface="StarSymbol"/>
              <a:buChar char="●"/>
            </a:pPr>
            <a:r>
              <a:rPr lang="en-IN" sz="2400" dirty="0">
                <a:solidFill>
                  <a:srgbClr val="FF0000"/>
                </a:solidFill>
                <a:latin typeface="Times New Roman" panose="02020603050405020304" pitchFamily="18" charset="0"/>
                <a:cs typeface="Times New Roman" panose="02020603050405020304" pitchFamily="18" charset="0"/>
              </a:rPr>
              <a:t>An output writer</a:t>
            </a:r>
          </a:p>
        </p:txBody>
      </p:sp>
      <p:sp>
        <p:nvSpPr>
          <p:cNvPr id="6" name="Text Placeholder 2">
            <a:extLst>
              <a:ext uri="{FF2B5EF4-FFF2-40B4-BE49-F238E27FC236}">
                <a16:creationId xmlns:a16="http://schemas.microsoft.com/office/drawing/2014/main" xmlns="" id="{023C1983-E9E2-481F-B7A4-7A41DC39426A}"/>
              </a:ext>
            </a:extLst>
          </p:cNvPr>
          <p:cNvSpPr txBox="1">
            <a:spLocks/>
          </p:cNvSpPr>
          <p:nvPr/>
        </p:nvSpPr>
        <p:spPr>
          <a:xfrm>
            <a:off x="4445875" y="3834852"/>
            <a:ext cx="6112330" cy="2029919"/>
          </a:xfrm>
          <a:prstGeom prst="rect">
            <a:avLst/>
          </a:prstGeom>
          <a:ln>
            <a:solidFill>
              <a:srgbClr val="C00000"/>
            </a:solidFill>
          </a:ln>
        </p:spPr>
        <p:txBody>
          <a:bodyPr vert="horz" lIns="91440" tIns="45720" rIns="91440" bIns="45720" rtlCol="0">
            <a:noAutofit/>
          </a:bodyPr>
          <a:lstStyle>
            <a:lvl1pPr marL="412207" indent="-412207" algn="l" defTabSz="549609" rtl="0" eaLnBrk="1" latinLnBrk="0" hangingPunct="1">
              <a:spcBef>
                <a:spcPts val="1202"/>
              </a:spcBef>
              <a:spcAft>
                <a:spcPts val="0"/>
              </a:spcAft>
              <a:buClr>
                <a:schemeClr val="bg2">
                  <a:lumMod val="40000"/>
                  <a:lumOff val="60000"/>
                </a:schemeClr>
              </a:buClr>
              <a:buSzPct val="80000"/>
              <a:buFont typeface="Wingdings 3" charset="2"/>
              <a:buChar char=""/>
              <a:defRPr sz="2404" b="0" i="0" kern="1200">
                <a:solidFill>
                  <a:schemeClr val="tx1"/>
                </a:solidFill>
                <a:latin typeface="+mj-lt"/>
                <a:ea typeface="+mj-ea"/>
                <a:cs typeface="+mj-cs"/>
              </a:defRPr>
            </a:lvl1pPr>
            <a:lvl2pPr marL="893115" indent="-343506" algn="l" defTabSz="549609" rtl="0" eaLnBrk="1" latinLnBrk="0" hangingPunct="1">
              <a:spcBef>
                <a:spcPts val="1202"/>
              </a:spcBef>
              <a:spcAft>
                <a:spcPts val="0"/>
              </a:spcAft>
              <a:buClr>
                <a:schemeClr val="bg2">
                  <a:lumMod val="40000"/>
                  <a:lumOff val="60000"/>
                </a:schemeClr>
              </a:buClr>
              <a:buSzPct val="80000"/>
              <a:buFont typeface="Wingdings 3" charset="2"/>
              <a:buChar char=""/>
              <a:defRPr sz="2164" b="0" i="0" kern="1200">
                <a:solidFill>
                  <a:schemeClr val="tx1"/>
                </a:solidFill>
                <a:latin typeface="+mj-lt"/>
                <a:ea typeface="+mj-ea"/>
                <a:cs typeface="+mj-cs"/>
              </a:defRPr>
            </a:lvl2pPr>
            <a:lvl3pPr marL="1374024" indent="-274805" algn="l" defTabSz="549609" rtl="0" eaLnBrk="1" latinLnBrk="0" hangingPunct="1">
              <a:spcBef>
                <a:spcPts val="1202"/>
              </a:spcBef>
              <a:spcAft>
                <a:spcPts val="0"/>
              </a:spcAft>
              <a:buClr>
                <a:schemeClr val="bg2">
                  <a:lumMod val="40000"/>
                  <a:lumOff val="60000"/>
                </a:schemeClr>
              </a:buClr>
              <a:buSzPct val="80000"/>
              <a:buFont typeface="Wingdings 3" charset="2"/>
              <a:buChar char=""/>
              <a:defRPr sz="1923" b="0" i="0" kern="1200">
                <a:solidFill>
                  <a:schemeClr val="tx1"/>
                </a:solidFill>
                <a:latin typeface="+mj-lt"/>
                <a:ea typeface="+mj-ea"/>
                <a:cs typeface="+mj-cs"/>
              </a:defRPr>
            </a:lvl3pPr>
            <a:lvl4pPr marL="1923633" indent="-274805" algn="l" defTabSz="549609" rtl="0" eaLnBrk="1" latinLnBrk="0" hangingPunct="1">
              <a:spcBef>
                <a:spcPts val="1202"/>
              </a:spcBef>
              <a:spcAft>
                <a:spcPts val="0"/>
              </a:spcAft>
              <a:buClr>
                <a:schemeClr val="bg2">
                  <a:lumMod val="40000"/>
                  <a:lumOff val="60000"/>
                </a:schemeClr>
              </a:buClr>
              <a:buSzPct val="80000"/>
              <a:buFont typeface="Wingdings 3" charset="2"/>
              <a:buChar char=""/>
              <a:defRPr sz="1683" b="0" i="0" kern="1200">
                <a:solidFill>
                  <a:schemeClr val="tx1"/>
                </a:solidFill>
                <a:latin typeface="+mj-lt"/>
                <a:ea typeface="+mj-ea"/>
                <a:cs typeface="+mj-cs"/>
              </a:defRPr>
            </a:lvl4pPr>
            <a:lvl5pPr marL="2473241" indent="-274805" algn="l" defTabSz="549609" rtl="0" eaLnBrk="1" latinLnBrk="0" hangingPunct="1">
              <a:spcBef>
                <a:spcPts val="1202"/>
              </a:spcBef>
              <a:spcAft>
                <a:spcPts val="0"/>
              </a:spcAft>
              <a:buClr>
                <a:schemeClr val="bg2">
                  <a:lumMod val="40000"/>
                  <a:lumOff val="60000"/>
                </a:schemeClr>
              </a:buClr>
              <a:buSzPct val="80000"/>
              <a:buFont typeface="Wingdings 3" charset="2"/>
              <a:buChar char=""/>
              <a:defRPr sz="1683" b="0" i="0" kern="1200">
                <a:solidFill>
                  <a:schemeClr val="tx1"/>
                </a:solidFill>
                <a:latin typeface="+mj-lt"/>
                <a:ea typeface="+mj-ea"/>
                <a:cs typeface="+mj-cs"/>
              </a:defRPr>
            </a:lvl5pPr>
            <a:lvl6pPr marL="3022851" indent="-274805" algn="l" defTabSz="549609" rtl="0" eaLnBrk="1" latinLnBrk="0" hangingPunct="1">
              <a:spcBef>
                <a:spcPts val="1202"/>
              </a:spcBef>
              <a:spcAft>
                <a:spcPts val="0"/>
              </a:spcAft>
              <a:buClr>
                <a:schemeClr val="bg2">
                  <a:lumMod val="40000"/>
                  <a:lumOff val="60000"/>
                </a:schemeClr>
              </a:buClr>
              <a:buSzPct val="80000"/>
              <a:buFont typeface="Wingdings 3" charset="2"/>
              <a:buChar char=""/>
              <a:defRPr sz="1683" b="0" i="0" kern="1200">
                <a:solidFill>
                  <a:schemeClr val="tx1"/>
                </a:solidFill>
                <a:latin typeface="+mj-lt"/>
                <a:ea typeface="+mj-ea"/>
                <a:cs typeface="+mj-cs"/>
              </a:defRPr>
            </a:lvl6pPr>
            <a:lvl7pPr marL="3572460" indent="-274805" algn="l" defTabSz="549609" rtl="0" eaLnBrk="1" latinLnBrk="0" hangingPunct="1">
              <a:spcBef>
                <a:spcPts val="1202"/>
              </a:spcBef>
              <a:spcAft>
                <a:spcPts val="0"/>
              </a:spcAft>
              <a:buClr>
                <a:schemeClr val="bg2">
                  <a:lumMod val="40000"/>
                  <a:lumOff val="60000"/>
                </a:schemeClr>
              </a:buClr>
              <a:buSzPct val="80000"/>
              <a:buFont typeface="Wingdings 3" charset="2"/>
              <a:buChar char=""/>
              <a:defRPr sz="1683" b="0" i="0" kern="1200">
                <a:solidFill>
                  <a:schemeClr val="tx1"/>
                </a:solidFill>
                <a:latin typeface="+mj-lt"/>
                <a:ea typeface="+mj-ea"/>
                <a:cs typeface="+mj-cs"/>
              </a:defRPr>
            </a:lvl7pPr>
            <a:lvl8pPr marL="4122069" indent="-274805" algn="l" defTabSz="549609" rtl="0" eaLnBrk="1" latinLnBrk="0" hangingPunct="1">
              <a:spcBef>
                <a:spcPts val="1202"/>
              </a:spcBef>
              <a:spcAft>
                <a:spcPts val="0"/>
              </a:spcAft>
              <a:buClr>
                <a:schemeClr val="bg2">
                  <a:lumMod val="40000"/>
                  <a:lumOff val="60000"/>
                </a:schemeClr>
              </a:buClr>
              <a:buSzPct val="80000"/>
              <a:buFont typeface="Wingdings 3" charset="2"/>
              <a:buChar char=""/>
              <a:defRPr sz="1683" b="0" i="0" kern="1200">
                <a:solidFill>
                  <a:schemeClr val="tx1"/>
                </a:solidFill>
                <a:latin typeface="+mj-lt"/>
                <a:ea typeface="+mj-ea"/>
                <a:cs typeface="+mj-cs"/>
              </a:defRPr>
            </a:lvl8pPr>
            <a:lvl9pPr marL="4671678" indent="-274805" algn="l" defTabSz="549609" rtl="0" eaLnBrk="1" latinLnBrk="0" hangingPunct="1">
              <a:spcBef>
                <a:spcPts val="1202"/>
              </a:spcBef>
              <a:spcAft>
                <a:spcPts val="0"/>
              </a:spcAft>
              <a:buClr>
                <a:schemeClr val="bg2">
                  <a:lumMod val="40000"/>
                  <a:lumOff val="60000"/>
                </a:schemeClr>
              </a:buClr>
              <a:buSzPct val="80000"/>
              <a:buFont typeface="Wingdings 3" charset="2"/>
              <a:buChar char=""/>
              <a:defRPr sz="1683" b="0" i="0" kern="1200">
                <a:solidFill>
                  <a:schemeClr val="tx1"/>
                </a:solidFill>
                <a:latin typeface="+mj-lt"/>
                <a:ea typeface="+mj-ea"/>
                <a:cs typeface="+mj-cs"/>
              </a:defRPr>
            </a:lvl9pPr>
          </a:lstStyle>
          <a:p>
            <a:pPr marL="0" indent="0">
              <a:buSzPct val="45000"/>
              <a:buNone/>
            </a:pPr>
            <a:r>
              <a:rPr lang="en-IN" sz="4000" b="1" u="sng" dirty="0">
                <a:solidFill>
                  <a:srgbClr val="000000"/>
                </a:solidFill>
                <a:latin typeface="Times New Roman" panose="02020603050405020304" pitchFamily="18" charset="0"/>
                <a:cs typeface="Times New Roman" panose="02020603050405020304" pitchFamily="18" charset="0"/>
              </a:rPr>
              <a:t>Map Reduce Daemon</a:t>
            </a:r>
          </a:p>
          <a:p>
            <a:pPr lvl="1" algn="just">
              <a:buSzPct val="45000"/>
              <a:buFont typeface="StarSymbol"/>
              <a:buChar char="●"/>
            </a:pPr>
            <a:r>
              <a:rPr lang="en-IN" sz="2400" dirty="0">
                <a:solidFill>
                  <a:srgbClr val="000000"/>
                </a:solidFill>
                <a:latin typeface="Times New Roman" panose="02020603050405020304" pitchFamily="18" charset="0"/>
                <a:cs typeface="Times New Roman" panose="02020603050405020304" pitchFamily="18" charset="0"/>
              </a:rPr>
              <a:t>JOB TRACKER</a:t>
            </a:r>
          </a:p>
          <a:p>
            <a:pPr lvl="1" algn="just">
              <a:buSzPct val="45000"/>
              <a:buFont typeface="StarSymbol"/>
              <a:buChar char="●"/>
            </a:pPr>
            <a:r>
              <a:rPr lang="en-IN" sz="2400" dirty="0">
                <a:solidFill>
                  <a:srgbClr val="000000"/>
                </a:solidFill>
                <a:latin typeface="Times New Roman" panose="02020603050405020304" pitchFamily="18" charset="0"/>
                <a:cs typeface="Times New Roman" panose="02020603050405020304" pitchFamily="18" charset="0"/>
              </a:rPr>
              <a:t>TASK TRACKER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1000"/>
                                        <p:tgtEl>
                                          <p:spTgt spid="3">
                                            <p:txEl>
                                              <p:pRg st="4" end="4"/>
                                            </p:txEl>
                                          </p:spTgt>
                                        </p:tgtEl>
                                      </p:cBhvr>
                                    </p:animEffect>
                                    <p:anim calcmode="lin" valueType="num">
                                      <p:cBhvr>
                                        <p:cTn id="2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1000"/>
                                        <p:tgtEl>
                                          <p:spTgt spid="3">
                                            <p:txEl>
                                              <p:pRg st="5" end="5"/>
                                            </p:txEl>
                                          </p:spTgt>
                                        </p:tgtEl>
                                      </p:cBhvr>
                                    </p:animEffect>
                                    <p:anim calcmode="lin" valueType="num">
                                      <p:cBhvr>
                                        <p:cTn id="3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grpId="0" nodeType="clickEffect">
                                  <p:stCondLst>
                                    <p:cond delay="0"/>
                                  </p:stCondLst>
                                  <p:childTnLst>
                                    <p:set>
                                      <p:cBhvr>
                                        <p:cTn id="38" dur="1" fill="hold">
                                          <p:stCondLst>
                                            <p:cond delay="0"/>
                                          </p:stCondLst>
                                        </p:cTn>
                                        <p:tgtEl>
                                          <p:spTgt spid="6"/>
                                        </p:tgtEl>
                                        <p:attrNameLst>
                                          <p:attrName>style.visibility</p:attrName>
                                        </p:attrNameLst>
                                      </p:cBhvr>
                                      <p:to>
                                        <p:strVal val="visible"/>
                                      </p:to>
                                    </p:set>
                                    <p:animEffect transition="in" filter="fade">
                                      <p:cBhvr>
                                        <p:cTn id="39" dur="1000"/>
                                        <p:tgtEl>
                                          <p:spTgt spid="6"/>
                                        </p:tgtEl>
                                      </p:cBhvr>
                                    </p:animEffect>
                                    <p:anim calcmode="lin" valueType="num">
                                      <p:cBhvr>
                                        <p:cTn id="40" dur="1000" fill="hold"/>
                                        <p:tgtEl>
                                          <p:spTgt spid="6"/>
                                        </p:tgtEl>
                                        <p:attrNameLst>
                                          <p:attrName>ppt_x</p:attrName>
                                        </p:attrNameLst>
                                      </p:cBhvr>
                                      <p:tavLst>
                                        <p:tav tm="0">
                                          <p:val>
                                            <p:strVal val="#ppt_x"/>
                                          </p:val>
                                        </p:tav>
                                        <p:tav tm="100000">
                                          <p:val>
                                            <p:strVal val="#ppt_x"/>
                                          </p:val>
                                        </p:tav>
                                      </p:tavLst>
                                    </p:anim>
                                    <p:anim calcmode="lin" valueType="num">
                                      <p:cBhvr>
                                        <p:cTn id="41"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nodeType="clickEffect">
                                  <p:stCondLst>
                                    <p:cond delay="0"/>
                                  </p:stCondLst>
                                  <p:childTnLst>
                                    <p:set>
                                      <p:cBhvr>
                                        <p:cTn id="45" dur="1" fill="hold">
                                          <p:stCondLst>
                                            <p:cond delay="0"/>
                                          </p:stCondLst>
                                        </p:cTn>
                                        <p:tgtEl>
                                          <p:spTgt spid="6">
                                            <p:txEl>
                                              <p:pRg st="1" end="1"/>
                                            </p:txEl>
                                          </p:spTgt>
                                        </p:tgtEl>
                                        <p:attrNameLst>
                                          <p:attrName>style.visibility</p:attrName>
                                        </p:attrNameLst>
                                      </p:cBhvr>
                                      <p:to>
                                        <p:strVal val="visible"/>
                                      </p:to>
                                    </p:set>
                                    <p:animEffect transition="in" filter="fade">
                                      <p:cBhvr>
                                        <p:cTn id="46" dur="1000"/>
                                        <p:tgtEl>
                                          <p:spTgt spid="6">
                                            <p:txEl>
                                              <p:pRg st="1" end="1"/>
                                            </p:txEl>
                                          </p:spTgt>
                                        </p:tgtEl>
                                      </p:cBhvr>
                                    </p:animEffect>
                                    <p:anim calcmode="lin" valueType="num">
                                      <p:cBhvr>
                                        <p:cTn id="47"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48" dur="1000" fill="hold"/>
                                        <p:tgtEl>
                                          <p:spTgt spid="6">
                                            <p:txEl>
                                              <p:pRg st="1" end="1"/>
                                            </p:txEl>
                                          </p:spTgt>
                                        </p:tgtEl>
                                        <p:attrNameLst>
                                          <p:attrName>ppt_y</p:attrName>
                                        </p:attrNameLst>
                                      </p:cBhvr>
                                      <p:tavLst>
                                        <p:tav tm="0">
                                          <p:val>
                                            <p:strVal val="#ppt_y+.1"/>
                                          </p:val>
                                        </p:tav>
                                        <p:tav tm="100000">
                                          <p:val>
                                            <p:strVal val="#ppt_y"/>
                                          </p:val>
                                        </p:tav>
                                      </p:tavLst>
                                    </p:anim>
                                  </p:childTnLst>
                                </p:cTn>
                              </p:par>
                              <p:par>
                                <p:cTn id="49" presetID="42" presetClass="entr" presetSubtype="0" fill="hold" nodeType="withEffect">
                                  <p:stCondLst>
                                    <p:cond delay="0"/>
                                  </p:stCondLst>
                                  <p:childTnLst>
                                    <p:set>
                                      <p:cBhvr>
                                        <p:cTn id="50" dur="1" fill="hold">
                                          <p:stCondLst>
                                            <p:cond delay="0"/>
                                          </p:stCondLst>
                                        </p:cTn>
                                        <p:tgtEl>
                                          <p:spTgt spid="6">
                                            <p:txEl>
                                              <p:pRg st="2" end="2"/>
                                            </p:txEl>
                                          </p:spTgt>
                                        </p:tgtEl>
                                        <p:attrNameLst>
                                          <p:attrName>style.visibility</p:attrName>
                                        </p:attrNameLst>
                                      </p:cBhvr>
                                      <p:to>
                                        <p:strVal val="visible"/>
                                      </p:to>
                                    </p:set>
                                    <p:animEffect transition="in" filter="fade">
                                      <p:cBhvr>
                                        <p:cTn id="51" dur="1000"/>
                                        <p:tgtEl>
                                          <p:spTgt spid="6">
                                            <p:txEl>
                                              <p:pRg st="2" end="2"/>
                                            </p:txEl>
                                          </p:spTgt>
                                        </p:tgtEl>
                                      </p:cBhvr>
                                    </p:animEffect>
                                    <p:anim calcmode="lin" valueType="num">
                                      <p:cBhvr>
                                        <p:cTn id="52"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53"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name="page39">
    <p:spTree>
      <p:nvGrpSpPr>
        <p:cNvPr id="1" name=""/>
        <p:cNvGrpSpPr/>
        <p:nvPr/>
      </p:nvGrpSpPr>
      <p:grpSpPr>
        <a:xfrm>
          <a:off x="0" y="0"/>
          <a:ext cx="0" cy="0"/>
          <a:chOff x="0" y="0"/>
          <a:chExt cx="0" cy="0"/>
        </a:xfrm>
      </p:grpSpPr>
      <p:sp>
        <p:nvSpPr>
          <p:cNvPr id="4" name="Footer Placeholder 2">
            <a:extLst>
              <a:ext uri="{FF2B5EF4-FFF2-40B4-BE49-F238E27FC236}">
                <a16:creationId xmlns:a16="http://schemas.microsoft.com/office/drawing/2014/main" xmlns="" id="{D5386947-5E42-4BD1-BDBE-22766661AB3C}"/>
              </a:ext>
            </a:extLst>
          </p:cNvPr>
          <p:cNvSpPr>
            <a:spLocks noGrp="1"/>
          </p:cNvSpPr>
          <p:nvPr>
            <p:ph type="ftr" sz="quarter" idx="11"/>
          </p:nvPr>
        </p:nvSpPr>
        <p:spPr/>
        <p:txBody>
          <a:bodyPr/>
          <a:lstStyle/>
          <a:p>
            <a:pPr lvl="0"/>
            <a:r>
              <a:rPr lang="en-IN"/>
              <a:t>NIELIT,Chennai</a:t>
            </a:r>
          </a:p>
        </p:txBody>
      </p:sp>
      <p:sp>
        <p:nvSpPr>
          <p:cNvPr id="5" name="Slide Number Placeholder 4">
            <a:extLst>
              <a:ext uri="{FF2B5EF4-FFF2-40B4-BE49-F238E27FC236}">
                <a16:creationId xmlns:a16="http://schemas.microsoft.com/office/drawing/2014/main" xmlns="" id="{2461A9CE-B190-4B89-ADD4-6EDA2F3E65E4}"/>
              </a:ext>
            </a:extLst>
          </p:cNvPr>
          <p:cNvSpPr>
            <a:spLocks noGrp="1"/>
          </p:cNvSpPr>
          <p:nvPr>
            <p:ph type="sldNum" sz="quarter" idx="12"/>
          </p:nvPr>
        </p:nvSpPr>
        <p:spPr/>
        <p:txBody>
          <a:bodyPr/>
          <a:lstStyle/>
          <a:p>
            <a:pPr lvl="0"/>
            <a:fld id="{E1CB8AA0-6398-4937-B6CC-1DD74CD573E1}" type="slidenum">
              <a:rPr lang="en-IN" smtClean="0"/>
              <a:t>31</a:t>
            </a:fld>
            <a:endParaRPr lang="en-IN"/>
          </a:p>
        </p:txBody>
      </p:sp>
      <p:sp>
        <p:nvSpPr>
          <p:cNvPr id="2" name="Title 1">
            <a:extLst>
              <a:ext uri="{FF2B5EF4-FFF2-40B4-BE49-F238E27FC236}">
                <a16:creationId xmlns:a16="http://schemas.microsoft.com/office/drawing/2014/main" xmlns="" id="{65C79346-0A78-497F-B81F-7BCA8AF8E0FC}"/>
              </a:ext>
            </a:extLst>
          </p:cNvPr>
          <p:cNvSpPr txBox="1">
            <a:spLocks noGrp="1"/>
          </p:cNvSpPr>
          <p:nvPr>
            <p:ph type="title" idx="4294967295"/>
          </p:nvPr>
        </p:nvSpPr>
        <p:spPr>
          <a:xfrm>
            <a:off x="0" y="231775"/>
            <a:ext cx="2901950" cy="585788"/>
          </a:xfrm>
          <a:ln>
            <a:solidFill>
              <a:srgbClr val="C00000"/>
            </a:solidFill>
          </a:ln>
        </p:spPr>
        <p:txBody>
          <a:bodyPr wrap="square">
            <a:spAutoFit/>
          </a:bodyPr>
          <a:lstStyle/>
          <a:p>
            <a:pPr lvl="0"/>
            <a:r>
              <a:rPr lang="en-IN" sz="3200" dirty="0">
                <a:latin typeface="Times New Roman" panose="02020603050405020304" pitchFamily="18" charset="0"/>
                <a:cs typeface="Times New Roman" panose="02020603050405020304" pitchFamily="18" charset="0"/>
              </a:rPr>
              <a:t>Job Tracker</a:t>
            </a:r>
          </a:p>
        </p:txBody>
      </p:sp>
      <p:sp>
        <p:nvSpPr>
          <p:cNvPr id="3" name="Text Placeholder 2">
            <a:extLst>
              <a:ext uri="{FF2B5EF4-FFF2-40B4-BE49-F238E27FC236}">
                <a16:creationId xmlns:a16="http://schemas.microsoft.com/office/drawing/2014/main" xmlns="" id="{C10291F9-D2E8-4716-8B63-B90422984D61}"/>
              </a:ext>
            </a:extLst>
          </p:cNvPr>
          <p:cNvSpPr txBox="1">
            <a:spLocks noGrp="1"/>
          </p:cNvSpPr>
          <p:nvPr>
            <p:ph type="body" idx="4294967295"/>
          </p:nvPr>
        </p:nvSpPr>
        <p:spPr>
          <a:xfrm>
            <a:off x="0" y="1425575"/>
            <a:ext cx="9544050" cy="4781550"/>
          </a:xfrm>
          <a:ln>
            <a:solidFill>
              <a:srgbClr val="C00000"/>
            </a:solidFill>
          </a:ln>
        </p:spPr>
        <p:txBody>
          <a:bodyPr>
            <a:normAutofit/>
          </a:bodyPr>
          <a:lstStyle/>
          <a:p>
            <a:pPr lvl="0" algn="just">
              <a:lnSpc>
                <a:spcPct val="150000"/>
              </a:lnSpc>
              <a:buSzPct val="45000"/>
              <a:buFont typeface="StarSymbol"/>
              <a:buChar char="●"/>
            </a:pPr>
            <a:r>
              <a:rPr lang="en-IN" sz="2400" dirty="0" err="1">
                <a:solidFill>
                  <a:schemeClr val="accent3"/>
                </a:solidFill>
                <a:latin typeface="Times New Roman" panose="02020603050405020304" pitchFamily="18" charset="0"/>
                <a:cs typeface="Times New Roman" panose="02020603050405020304" pitchFamily="18" charset="0"/>
              </a:rPr>
              <a:t>JobTracker</a:t>
            </a:r>
            <a:r>
              <a:rPr lang="en-IN" sz="2400" dirty="0">
                <a:solidFill>
                  <a:schemeClr val="accent3"/>
                </a:solidFill>
                <a:latin typeface="Times New Roman" panose="02020603050405020304" pitchFamily="18" charset="0"/>
                <a:cs typeface="Times New Roman" panose="02020603050405020304" pitchFamily="18" charset="0"/>
              </a:rPr>
              <a:t> is the daemon service for submitting and tracking MapReduce jobs in Hadoop</a:t>
            </a:r>
          </a:p>
          <a:p>
            <a:pPr lvl="0" algn="just">
              <a:lnSpc>
                <a:spcPct val="150000"/>
              </a:lnSpc>
              <a:buSzPct val="45000"/>
              <a:buFont typeface="StarSymbol"/>
              <a:buChar char="●"/>
            </a:pPr>
            <a:r>
              <a:rPr lang="en-IN" sz="2400" dirty="0" err="1">
                <a:solidFill>
                  <a:schemeClr val="accent3"/>
                </a:solidFill>
                <a:latin typeface="Times New Roman" panose="02020603050405020304" pitchFamily="18" charset="0"/>
                <a:cs typeface="Times New Roman" panose="02020603050405020304" pitchFamily="18" charset="0"/>
              </a:rPr>
              <a:t>JobTracker</a:t>
            </a:r>
            <a:r>
              <a:rPr lang="en-IN" sz="2400" dirty="0">
                <a:solidFill>
                  <a:schemeClr val="accent3"/>
                </a:solidFill>
                <a:latin typeface="Times New Roman" panose="02020603050405020304" pitchFamily="18" charset="0"/>
                <a:cs typeface="Times New Roman" panose="02020603050405020304" pitchFamily="18" charset="0"/>
              </a:rPr>
              <a:t> performs following actions in Hadoop :</a:t>
            </a:r>
          </a:p>
          <a:p>
            <a:pPr lvl="2" algn="just">
              <a:lnSpc>
                <a:spcPct val="150000"/>
              </a:lnSpc>
              <a:buSzPct val="45000"/>
              <a:buFont typeface="StarSymbol"/>
              <a:buChar char="●"/>
            </a:pPr>
            <a:r>
              <a:rPr lang="en-IN" sz="2400" dirty="0">
                <a:solidFill>
                  <a:schemeClr val="accent3"/>
                </a:solidFill>
                <a:latin typeface="Times New Roman" panose="02020603050405020304" pitchFamily="18" charset="0"/>
                <a:cs typeface="Times New Roman" panose="02020603050405020304" pitchFamily="18" charset="0"/>
              </a:rPr>
              <a:t>It accepts the MapReduce Jobs from client applications</a:t>
            </a:r>
          </a:p>
          <a:p>
            <a:pPr lvl="2" algn="just">
              <a:lnSpc>
                <a:spcPct val="150000"/>
              </a:lnSpc>
              <a:buSzPct val="45000"/>
              <a:buFont typeface="StarSymbol"/>
              <a:buChar char="●"/>
            </a:pPr>
            <a:r>
              <a:rPr lang="en-IN" sz="2400" dirty="0">
                <a:solidFill>
                  <a:schemeClr val="accent3"/>
                </a:solidFill>
                <a:latin typeface="Times New Roman" panose="02020603050405020304" pitchFamily="18" charset="0"/>
                <a:cs typeface="Times New Roman" panose="02020603050405020304" pitchFamily="18" charset="0"/>
              </a:rPr>
              <a:t>Talks to </a:t>
            </a:r>
            <a:r>
              <a:rPr lang="en-IN" sz="2400" dirty="0" err="1">
                <a:solidFill>
                  <a:schemeClr val="accent3"/>
                </a:solidFill>
                <a:latin typeface="Times New Roman" panose="02020603050405020304" pitchFamily="18" charset="0"/>
                <a:cs typeface="Times New Roman" panose="02020603050405020304" pitchFamily="18" charset="0"/>
              </a:rPr>
              <a:t>NameNode</a:t>
            </a:r>
            <a:r>
              <a:rPr lang="en-IN" sz="2400" dirty="0">
                <a:solidFill>
                  <a:schemeClr val="accent3"/>
                </a:solidFill>
                <a:latin typeface="Times New Roman" panose="02020603050405020304" pitchFamily="18" charset="0"/>
                <a:cs typeface="Times New Roman" panose="02020603050405020304" pitchFamily="18" charset="0"/>
              </a:rPr>
              <a:t> to determine data location  </a:t>
            </a:r>
          </a:p>
          <a:p>
            <a:pPr lvl="2" algn="just">
              <a:lnSpc>
                <a:spcPct val="150000"/>
              </a:lnSpc>
              <a:buSzPct val="45000"/>
              <a:buFont typeface="StarSymbol"/>
              <a:buChar char="●"/>
            </a:pPr>
            <a:r>
              <a:rPr lang="en-IN" sz="2400" dirty="0">
                <a:solidFill>
                  <a:schemeClr val="accent3"/>
                </a:solidFill>
                <a:latin typeface="Times New Roman" panose="02020603050405020304" pitchFamily="18" charset="0"/>
                <a:cs typeface="Times New Roman" panose="02020603050405020304" pitchFamily="18" charset="0"/>
              </a:rPr>
              <a:t>Locates available </a:t>
            </a:r>
            <a:r>
              <a:rPr lang="en-IN" sz="2400" dirty="0" err="1">
                <a:solidFill>
                  <a:schemeClr val="accent3"/>
                </a:solidFill>
                <a:latin typeface="Times New Roman" panose="02020603050405020304" pitchFamily="18" charset="0"/>
                <a:cs typeface="Times New Roman" panose="02020603050405020304" pitchFamily="18" charset="0"/>
              </a:rPr>
              <a:t>TaskTracker</a:t>
            </a:r>
            <a:r>
              <a:rPr lang="en-IN" sz="2400" dirty="0">
                <a:solidFill>
                  <a:schemeClr val="accent3"/>
                </a:solidFill>
                <a:latin typeface="Times New Roman" panose="02020603050405020304" pitchFamily="18" charset="0"/>
                <a:cs typeface="Times New Roman" panose="02020603050405020304" pitchFamily="18" charset="0"/>
              </a:rPr>
              <a:t> Node</a:t>
            </a:r>
          </a:p>
          <a:p>
            <a:pPr lvl="2" algn="just">
              <a:lnSpc>
                <a:spcPct val="150000"/>
              </a:lnSpc>
              <a:buSzPct val="45000"/>
              <a:buFont typeface="StarSymbol"/>
              <a:buChar char="●"/>
            </a:pPr>
            <a:r>
              <a:rPr lang="en-IN" sz="2400" dirty="0">
                <a:solidFill>
                  <a:schemeClr val="accent3"/>
                </a:solidFill>
                <a:latin typeface="Times New Roman" panose="02020603050405020304" pitchFamily="18" charset="0"/>
                <a:cs typeface="Times New Roman" panose="02020603050405020304" pitchFamily="18" charset="0"/>
              </a:rPr>
              <a:t>Submits the work to the chosen </a:t>
            </a:r>
            <a:r>
              <a:rPr lang="en-IN" sz="2400" dirty="0" err="1">
                <a:solidFill>
                  <a:schemeClr val="accent3"/>
                </a:solidFill>
                <a:latin typeface="Times New Roman" panose="02020603050405020304" pitchFamily="18" charset="0"/>
                <a:cs typeface="Times New Roman" panose="02020603050405020304" pitchFamily="18" charset="0"/>
              </a:rPr>
              <a:t>TaskTracker</a:t>
            </a:r>
            <a:r>
              <a:rPr lang="en-IN" sz="2400" dirty="0">
                <a:solidFill>
                  <a:schemeClr val="accent3"/>
                </a:solidFill>
                <a:latin typeface="Times New Roman" panose="02020603050405020304" pitchFamily="18" charset="0"/>
                <a:cs typeface="Times New Roman" panose="02020603050405020304" pitchFamily="18" charset="0"/>
              </a:rPr>
              <a:t> Node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barn(inVertical)">
                                      <p:cBhvr>
                                        <p:cTn id="19" dur="500"/>
                                        <p:tgtEl>
                                          <p:spTgt spid="3">
                                            <p:txEl>
                                              <p:pRg st="2" end="2"/>
                                            </p:txEl>
                                          </p:spTgt>
                                        </p:tgtEl>
                                      </p:cBhvr>
                                    </p:animEffect>
                                  </p:childTnLst>
                                </p:cTn>
                              </p:par>
                              <p:par>
                                <p:cTn id="20" presetID="16" presetClass="entr" presetSubtype="21" fill="hold"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Vertical)">
                                      <p:cBhvr>
                                        <p:cTn id="22" dur="500"/>
                                        <p:tgtEl>
                                          <p:spTgt spid="3">
                                            <p:txEl>
                                              <p:pRg st="3" end="3"/>
                                            </p:txEl>
                                          </p:spTgt>
                                        </p:tgtEl>
                                      </p:cBhvr>
                                    </p:animEffect>
                                  </p:childTnLst>
                                </p:cTn>
                              </p:par>
                              <p:par>
                                <p:cTn id="23" presetID="16" presetClass="entr" presetSubtype="21" fill="hold"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barn(inVertical)">
                                      <p:cBhvr>
                                        <p:cTn id="25" dur="500"/>
                                        <p:tgtEl>
                                          <p:spTgt spid="3">
                                            <p:txEl>
                                              <p:pRg st="4" end="4"/>
                                            </p:txEl>
                                          </p:spTgt>
                                        </p:tgtEl>
                                      </p:cBhvr>
                                    </p:animEffect>
                                  </p:childTnLst>
                                </p:cTn>
                              </p:par>
                              <p:par>
                                <p:cTn id="26" presetID="16" presetClass="entr" presetSubtype="21" fill="hold"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barn(inVertical)">
                                      <p:cBhvr>
                                        <p:cTn id="28"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name="page40">
    <p:spTree>
      <p:nvGrpSpPr>
        <p:cNvPr id="1" name=""/>
        <p:cNvGrpSpPr/>
        <p:nvPr/>
      </p:nvGrpSpPr>
      <p:grpSpPr>
        <a:xfrm>
          <a:off x="0" y="0"/>
          <a:ext cx="0" cy="0"/>
          <a:chOff x="0" y="0"/>
          <a:chExt cx="0" cy="0"/>
        </a:xfrm>
      </p:grpSpPr>
      <p:sp>
        <p:nvSpPr>
          <p:cNvPr id="4" name="Footer Placeholder 2">
            <a:extLst>
              <a:ext uri="{FF2B5EF4-FFF2-40B4-BE49-F238E27FC236}">
                <a16:creationId xmlns:a16="http://schemas.microsoft.com/office/drawing/2014/main" xmlns="" id="{409F5123-B774-4966-8F83-93C5189260F9}"/>
              </a:ext>
            </a:extLst>
          </p:cNvPr>
          <p:cNvSpPr>
            <a:spLocks noGrp="1"/>
          </p:cNvSpPr>
          <p:nvPr>
            <p:ph type="ftr" sz="quarter" idx="11"/>
          </p:nvPr>
        </p:nvSpPr>
        <p:spPr/>
        <p:txBody>
          <a:bodyPr/>
          <a:lstStyle/>
          <a:p>
            <a:pPr lvl="0"/>
            <a:r>
              <a:rPr lang="en-IN"/>
              <a:t>NIELIT,Chennai</a:t>
            </a:r>
          </a:p>
        </p:txBody>
      </p:sp>
      <p:sp>
        <p:nvSpPr>
          <p:cNvPr id="5" name="Slide Number Placeholder 4">
            <a:extLst>
              <a:ext uri="{FF2B5EF4-FFF2-40B4-BE49-F238E27FC236}">
                <a16:creationId xmlns:a16="http://schemas.microsoft.com/office/drawing/2014/main" xmlns="" id="{26256DEA-4DB8-477F-ADC9-80CBD6E8A872}"/>
              </a:ext>
            </a:extLst>
          </p:cNvPr>
          <p:cNvSpPr>
            <a:spLocks noGrp="1"/>
          </p:cNvSpPr>
          <p:nvPr>
            <p:ph type="sldNum" sz="quarter" idx="12"/>
          </p:nvPr>
        </p:nvSpPr>
        <p:spPr/>
        <p:txBody>
          <a:bodyPr/>
          <a:lstStyle/>
          <a:p>
            <a:pPr lvl="0"/>
            <a:fld id="{E1CB8AA0-6398-4937-B6CC-1DD74CD573E1}" type="slidenum">
              <a:rPr lang="en-IN" smtClean="0"/>
              <a:t>32</a:t>
            </a:fld>
            <a:endParaRPr lang="en-IN"/>
          </a:p>
        </p:txBody>
      </p:sp>
      <p:sp>
        <p:nvSpPr>
          <p:cNvPr id="2" name="Title 1">
            <a:extLst>
              <a:ext uri="{FF2B5EF4-FFF2-40B4-BE49-F238E27FC236}">
                <a16:creationId xmlns:a16="http://schemas.microsoft.com/office/drawing/2014/main" xmlns="" id="{30AAB9FE-6D2D-40BE-A990-63AF4A186C6E}"/>
              </a:ext>
            </a:extLst>
          </p:cNvPr>
          <p:cNvSpPr txBox="1">
            <a:spLocks noGrp="1"/>
          </p:cNvSpPr>
          <p:nvPr>
            <p:ph type="title" idx="4294967295"/>
          </p:nvPr>
        </p:nvSpPr>
        <p:spPr>
          <a:xfrm>
            <a:off x="0" y="287338"/>
            <a:ext cx="3248025" cy="584200"/>
          </a:xfrm>
        </p:spPr>
        <p:txBody>
          <a:bodyPr wrap="square">
            <a:spAutoFit/>
          </a:bodyPr>
          <a:lstStyle/>
          <a:p>
            <a:pPr lvl="0" algn="just"/>
            <a:r>
              <a:rPr lang="en-IN" sz="3200" dirty="0">
                <a:latin typeface="Times New Roman" panose="02020603050405020304" pitchFamily="18" charset="0"/>
                <a:cs typeface="Times New Roman" panose="02020603050405020304" pitchFamily="18" charset="0"/>
              </a:rPr>
              <a:t>Task Tracker</a:t>
            </a:r>
          </a:p>
        </p:txBody>
      </p:sp>
      <p:sp>
        <p:nvSpPr>
          <p:cNvPr id="3" name="Text Placeholder 2">
            <a:extLst>
              <a:ext uri="{FF2B5EF4-FFF2-40B4-BE49-F238E27FC236}">
                <a16:creationId xmlns:a16="http://schemas.microsoft.com/office/drawing/2014/main" xmlns="" id="{6FB8F848-86AC-47BA-B165-CD6BEE93A445}"/>
              </a:ext>
            </a:extLst>
          </p:cNvPr>
          <p:cNvSpPr txBox="1">
            <a:spLocks noGrp="1"/>
          </p:cNvSpPr>
          <p:nvPr>
            <p:ph type="body" idx="4294967295"/>
          </p:nvPr>
        </p:nvSpPr>
        <p:spPr>
          <a:xfrm>
            <a:off x="0" y="1598613"/>
            <a:ext cx="10148888" cy="4781550"/>
          </a:xfrm>
          <a:ln>
            <a:solidFill>
              <a:srgbClr val="FF0000"/>
            </a:solidFill>
          </a:ln>
        </p:spPr>
        <p:txBody>
          <a:bodyPr>
            <a:normAutofit/>
          </a:bodyPr>
          <a:lstStyle/>
          <a:p>
            <a:pPr lvl="0" algn="just">
              <a:buSzPct val="45000"/>
              <a:buFont typeface="StarSymbol"/>
              <a:buChar char="●"/>
            </a:pPr>
            <a:r>
              <a:rPr lang="en-IN" sz="2400" dirty="0">
                <a:solidFill>
                  <a:schemeClr val="accent3"/>
                </a:solidFill>
                <a:latin typeface="Times New Roman" panose="02020603050405020304" pitchFamily="18" charset="0"/>
                <a:cs typeface="Times New Roman" panose="02020603050405020304" pitchFamily="18" charset="0"/>
              </a:rPr>
              <a:t>A </a:t>
            </a:r>
            <a:r>
              <a:rPr lang="en-IN" sz="2400" dirty="0" err="1">
                <a:solidFill>
                  <a:schemeClr val="accent3"/>
                </a:solidFill>
                <a:latin typeface="Times New Roman" panose="02020603050405020304" pitchFamily="18" charset="0"/>
                <a:cs typeface="Times New Roman" panose="02020603050405020304" pitchFamily="18" charset="0"/>
              </a:rPr>
              <a:t>TaskTracker</a:t>
            </a:r>
            <a:r>
              <a:rPr lang="en-IN" sz="2400" dirty="0">
                <a:solidFill>
                  <a:schemeClr val="accent3"/>
                </a:solidFill>
                <a:latin typeface="Times New Roman" panose="02020603050405020304" pitchFamily="18" charset="0"/>
                <a:cs typeface="Times New Roman" panose="02020603050405020304" pitchFamily="18" charset="0"/>
              </a:rPr>
              <a:t> node accepts  map, reduce or shuffle operations from a </a:t>
            </a:r>
            <a:r>
              <a:rPr lang="en-IN" sz="2400" dirty="0" err="1">
                <a:solidFill>
                  <a:schemeClr val="accent3"/>
                </a:solidFill>
                <a:latin typeface="Times New Roman" panose="02020603050405020304" pitchFamily="18" charset="0"/>
                <a:cs typeface="Times New Roman" panose="02020603050405020304" pitchFamily="18" charset="0"/>
              </a:rPr>
              <a:t>JobTracker</a:t>
            </a:r>
            <a:endParaRPr lang="en-IN" sz="2400" dirty="0">
              <a:solidFill>
                <a:schemeClr val="accent3"/>
              </a:solidFill>
              <a:latin typeface="Times New Roman" panose="02020603050405020304" pitchFamily="18" charset="0"/>
              <a:cs typeface="Times New Roman" panose="02020603050405020304" pitchFamily="18" charset="0"/>
            </a:endParaRPr>
          </a:p>
          <a:p>
            <a:pPr lvl="0" algn="just">
              <a:buSzPct val="45000"/>
              <a:buFont typeface="StarSymbol"/>
              <a:buChar char="●"/>
            </a:pPr>
            <a:r>
              <a:rPr lang="en-IN" sz="2400" dirty="0">
                <a:solidFill>
                  <a:schemeClr val="accent3"/>
                </a:solidFill>
                <a:latin typeface="Times New Roman" panose="02020603050405020304" pitchFamily="18" charset="0"/>
                <a:cs typeface="Times New Roman" panose="02020603050405020304" pitchFamily="18" charset="0"/>
              </a:rPr>
              <a:t>Its configured with a set of slots, these indicate the number of tasks that it can accept</a:t>
            </a:r>
          </a:p>
          <a:p>
            <a:pPr lvl="0" algn="just">
              <a:buSzPct val="45000"/>
              <a:buFont typeface="StarSymbol"/>
              <a:buChar char="●"/>
            </a:pPr>
            <a:r>
              <a:rPr lang="en-IN" sz="2400" dirty="0" err="1">
                <a:solidFill>
                  <a:schemeClr val="accent3"/>
                </a:solidFill>
                <a:latin typeface="Times New Roman" panose="02020603050405020304" pitchFamily="18" charset="0"/>
                <a:cs typeface="Times New Roman" panose="02020603050405020304" pitchFamily="18" charset="0"/>
              </a:rPr>
              <a:t>JobTracker</a:t>
            </a:r>
            <a:r>
              <a:rPr lang="en-IN" sz="2400" dirty="0">
                <a:solidFill>
                  <a:schemeClr val="accent3"/>
                </a:solidFill>
                <a:latin typeface="Times New Roman" panose="02020603050405020304" pitchFamily="18" charset="0"/>
                <a:cs typeface="Times New Roman" panose="02020603050405020304" pitchFamily="18" charset="0"/>
              </a:rPr>
              <a:t> seeks for the free slot to assign a job</a:t>
            </a:r>
          </a:p>
          <a:p>
            <a:pPr lvl="0" algn="just">
              <a:buSzPct val="45000"/>
              <a:buFont typeface="StarSymbol"/>
              <a:buChar char="●"/>
            </a:pPr>
            <a:r>
              <a:rPr lang="en-IN" sz="2400" dirty="0" err="1">
                <a:solidFill>
                  <a:schemeClr val="accent3"/>
                </a:solidFill>
                <a:latin typeface="Times New Roman" panose="02020603050405020304" pitchFamily="18" charset="0"/>
                <a:cs typeface="Times New Roman" panose="02020603050405020304" pitchFamily="18" charset="0"/>
              </a:rPr>
              <a:t>TaskTracker</a:t>
            </a:r>
            <a:r>
              <a:rPr lang="en-IN" sz="2400" dirty="0">
                <a:solidFill>
                  <a:schemeClr val="accent3"/>
                </a:solidFill>
                <a:latin typeface="Times New Roman" panose="02020603050405020304" pitchFamily="18" charset="0"/>
                <a:cs typeface="Times New Roman" panose="02020603050405020304" pitchFamily="18" charset="0"/>
              </a:rPr>
              <a:t> notifies the </a:t>
            </a:r>
            <a:r>
              <a:rPr lang="en-IN" sz="2400" dirty="0" err="1">
                <a:solidFill>
                  <a:schemeClr val="accent3"/>
                </a:solidFill>
                <a:latin typeface="Times New Roman" panose="02020603050405020304" pitchFamily="18" charset="0"/>
                <a:cs typeface="Times New Roman" panose="02020603050405020304" pitchFamily="18" charset="0"/>
              </a:rPr>
              <a:t>JobTracker</a:t>
            </a:r>
            <a:r>
              <a:rPr lang="en-IN" sz="2400" dirty="0">
                <a:solidFill>
                  <a:schemeClr val="accent3"/>
                </a:solidFill>
                <a:latin typeface="Times New Roman" panose="02020603050405020304" pitchFamily="18" charset="0"/>
                <a:cs typeface="Times New Roman" panose="02020603050405020304" pitchFamily="18" charset="0"/>
              </a:rPr>
              <a:t> about job success status.</a:t>
            </a:r>
          </a:p>
          <a:p>
            <a:pPr lvl="0" algn="just">
              <a:buSzPct val="45000"/>
              <a:buFont typeface="StarSymbol"/>
              <a:buChar char="●"/>
            </a:pPr>
            <a:r>
              <a:rPr lang="en-IN" sz="2400" dirty="0" err="1">
                <a:solidFill>
                  <a:schemeClr val="accent3"/>
                </a:solidFill>
                <a:latin typeface="Times New Roman" panose="02020603050405020304" pitchFamily="18" charset="0"/>
                <a:cs typeface="Times New Roman" panose="02020603050405020304" pitchFamily="18" charset="0"/>
              </a:rPr>
              <a:t>TaskTracker</a:t>
            </a:r>
            <a:r>
              <a:rPr lang="en-IN" sz="2400" dirty="0">
                <a:solidFill>
                  <a:schemeClr val="accent3"/>
                </a:solidFill>
                <a:latin typeface="Times New Roman" panose="02020603050405020304" pitchFamily="18" charset="0"/>
                <a:cs typeface="Times New Roman" panose="02020603050405020304" pitchFamily="18" charset="0"/>
              </a:rPr>
              <a:t> also sends the heartbeat signals to the job tracker to ensure its availability, it also reports the no. of available free slots with it.</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xmlns="" id="{E53E4E7B-CBCC-4025-84C3-898B92F43B5C}"/>
              </a:ext>
            </a:extLst>
          </p:cNvPr>
          <p:cNvSpPr>
            <a:spLocks noGrp="1"/>
          </p:cNvSpPr>
          <p:nvPr>
            <p:ph type="ftr" sz="quarter" idx="11"/>
          </p:nvPr>
        </p:nvSpPr>
        <p:spPr/>
        <p:txBody>
          <a:bodyPr/>
          <a:lstStyle/>
          <a:p>
            <a:pPr lvl="0"/>
            <a:r>
              <a:rPr lang="en-IN"/>
              <a:t>NIELIT,Chennai</a:t>
            </a:r>
          </a:p>
        </p:txBody>
      </p:sp>
      <p:sp>
        <p:nvSpPr>
          <p:cNvPr id="3" name="Slide Number Placeholder 2">
            <a:extLst>
              <a:ext uri="{FF2B5EF4-FFF2-40B4-BE49-F238E27FC236}">
                <a16:creationId xmlns:a16="http://schemas.microsoft.com/office/drawing/2014/main" xmlns="" id="{5F5D673E-0F9C-47A9-9D3F-8F8A624D9753}"/>
              </a:ext>
            </a:extLst>
          </p:cNvPr>
          <p:cNvSpPr>
            <a:spLocks noGrp="1"/>
          </p:cNvSpPr>
          <p:nvPr>
            <p:ph type="sldNum" sz="quarter" idx="12"/>
          </p:nvPr>
        </p:nvSpPr>
        <p:spPr/>
        <p:txBody>
          <a:bodyPr/>
          <a:lstStyle/>
          <a:p>
            <a:pPr lvl="0"/>
            <a:fld id="{E1CB8AA0-6398-4937-B6CC-1DD74CD573E1}" type="slidenum">
              <a:rPr lang="en-IN" smtClean="0"/>
              <a:t>33</a:t>
            </a:fld>
            <a:endParaRPr lang="en-IN"/>
          </a:p>
        </p:txBody>
      </p:sp>
      <p:sp>
        <p:nvSpPr>
          <p:cNvPr id="4" name="Rectangle 3">
            <a:extLst>
              <a:ext uri="{FF2B5EF4-FFF2-40B4-BE49-F238E27FC236}">
                <a16:creationId xmlns:a16="http://schemas.microsoft.com/office/drawing/2014/main" xmlns="" id="{19FFD32B-1FBD-4588-AB9F-F31AA0ACEA8C}"/>
              </a:ext>
            </a:extLst>
          </p:cNvPr>
          <p:cNvSpPr/>
          <p:nvPr/>
        </p:nvSpPr>
        <p:spPr>
          <a:xfrm>
            <a:off x="600660" y="1462484"/>
            <a:ext cx="6399230" cy="1938992"/>
          </a:xfrm>
          <a:prstGeom prst="rect">
            <a:avLst/>
          </a:prstGeom>
          <a:ln>
            <a:solidFill>
              <a:schemeClr val="accent1"/>
            </a:solidFill>
          </a:ln>
        </p:spPr>
        <p:txBody>
          <a:bodyPr wrap="square">
            <a:spAutoFit/>
          </a:bodyPr>
          <a:lstStyle/>
          <a:p>
            <a:pPr algn="just"/>
            <a:r>
              <a:rPr lang="en-US" sz="2400" dirty="0">
                <a:latin typeface="Times New Roman" panose="02020603050405020304" pitchFamily="18" charset="0"/>
                <a:cs typeface="Times New Roman" panose="02020603050405020304" pitchFamily="18" charset="0"/>
              </a:rPr>
              <a:t>Three supported modes:</a:t>
            </a:r>
          </a:p>
          <a:p>
            <a:pPr algn="just"/>
            <a:endParaRPr lang="en-US" sz="2400" dirty="0">
              <a:latin typeface="Times New Roman" panose="02020603050405020304" pitchFamily="18" charset="0"/>
              <a:cs typeface="Times New Roman" panose="02020603050405020304" pitchFamily="18" charset="0"/>
            </a:endParaRPr>
          </a:p>
          <a:p>
            <a:pPr marL="1257300" lvl="2" indent="-342900" algn="just">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Local (Standalone) Mode</a:t>
            </a:r>
          </a:p>
          <a:p>
            <a:pPr marL="1257300" lvl="2" indent="-342900" algn="just">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Pseudo-Distributed Mode</a:t>
            </a:r>
          </a:p>
          <a:p>
            <a:pPr marL="1257300" lvl="2" indent="-342900" algn="just">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Fully-Distributed Mode</a:t>
            </a:r>
            <a:endParaRPr lang="en-IN" sz="24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xmlns="" id="{97BE1C6F-2841-4292-B5B8-F91D3D88BEEC}"/>
              </a:ext>
            </a:extLst>
          </p:cNvPr>
          <p:cNvSpPr txBox="1"/>
          <p:nvPr/>
        </p:nvSpPr>
        <p:spPr>
          <a:xfrm>
            <a:off x="394138" y="232137"/>
            <a:ext cx="5628289" cy="584775"/>
          </a:xfrm>
          <a:prstGeom prst="rect">
            <a:avLst/>
          </a:prstGeom>
          <a:noFill/>
          <a:ln>
            <a:solidFill>
              <a:schemeClr val="accent1"/>
            </a:solidFill>
          </a:ln>
        </p:spPr>
        <p:txBody>
          <a:bodyPr wrap="square" rtlCol="0">
            <a:spAutoFit/>
          </a:bodyPr>
          <a:lstStyle/>
          <a:p>
            <a:r>
              <a:rPr lang="en-IN" sz="3200" b="1" dirty="0">
                <a:latin typeface="Times New Roman" panose="02020603050405020304" pitchFamily="18" charset="0"/>
                <a:cs typeface="Times New Roman" panose="02020603050405020304" pitchFamily="18" charset="0"/>
              </a:rPr>
              <a:t>Modes of Hadoop cluster</a:t>
            </a:r>
          </a:p>
        </p:txBody>
      </p:sp>
      <p:sp>
        <p:nvSpPr>
          <p:cNvPr id="6" name="Rectangle 5">
            <a:extLst>
              <a:ext uri="{FF2B5EF4-FFF2-40B4-BE49-F238E27FC236}">
                <a16:creationId xmlns:a16="http://schemas.microsoft.com/office/drawing/2014/main" xmlns="" id="{43A9EDB7-2EF9-4890-8842-001F3EEB6353}"/>
              </a:ext>
            </a:extLst>
          </p:cNvPr>
          <p:cNvSpPr/>
          <p:nvPr/>
        </p:nvSpPr>
        <p:spPr>
          <a:xfrm>
            <a:off x="600659" y="3919083"/>
            <a:ext cx="9665884" cy="1503297"/>
          </a:xfrm>
          <a:prstGeom prst="rect">
            <a:avLst/>
          </a:prstGeom>
          <a:ln>
            <a:solidFill>
              <a:schemeClr val="accent1"/>
            </a:solidFill>
          </a:ln>
        </p:spPr>
        <p:txBody>
          <a:bodyPr wrap="square">
            <a:spAutoFit/>
          </a:bodyPr>
          <a:lstStyle/>
          <a:p>
            <a:pPr algn="just"/>
            <a:r>
              <a:rPr lang="en-US" sz="2400" b="1" u="sng" dirty="0">
                <a:latin typeface="Times New Roman" panose="02020603050405020304" pitchFamily="18" charset="0"/>
                <a:cs typeface="Times New Roman" panose="02020603050405020304" pitchFamily="18" charset="0"/>
              </a:rPr>
              <a:t>Standalone Operation</a:t>
            </a:r>
          </a:p>
          <a:p>
            <a:pPr algn="just">
              <a:lnSpc>
                <a:spcPct val="150000"/>
              </a:lnSpc>
            </a:pPr>
            <a:r>
              <a:rPr lang="en-US" sz="2400" dirty="0">
                <a:latin typeface="Times New Roman" panose="02020603050405020304" pitchFamily="18" charset="0"/>
                <a:cs typeface="Times New Roman" panose="02020603050405020304" pitchFamily="18" charset="0"/>
              </a:rPr>
              <a:t>By default, Hadoop is configured to run in a non-distributed mode, as a single Java process. </a:t>
            </a:r>
            <a:endParaRPr lang="en-IN" sz="2400" dirty="0">
              <a:latin typeface="Times New Roman" panose="02020603050405020304" pitchFamily="18" charset="0"/>
              <a:cs typeface="Times New Roman" panose="02020603050405020304" pitchFamily="18" charset="0"/>
            </a:endParaRPr>
          </a:p>
        </p:txBody>
      </p:sp>
      <p:sp>
        <p:nvSpPr>
          <p:cNvPr id="7" name="Rectangle 6">
            <a:extLst>
              <a:ext uri="{FF2B5EF4-FFF2-40B4-BE49-F238E27FC236}">
                <a16:creationId xmlns:a16="http://schemas.microsoft.com/office/drawing/2014/main" xmlns="" id="{85B56A86-88C8-4128-A196-795DB1A9EF9B}"/>
              </a:ext>
            </a:extLst>
          </p:cNvPr>
          <p:cNvSpPr/>
          <p:nvPr/>
        </p:nvSpPr>
        <p:spPr>
          <a:xfrm>
            <a:off x="600658" y="5637019"/>
            <a:ext cx="10766280" cy="1938992"/>
          </a:xfrm>
          <a:prstGeom prst="rect">
            <a:avLst/>
          </a:prstGeom>
          <a:ln>
            <a:solidFill>
              <a:schemeClr val="accent1"/>
            </a:solidFill>
          </a:ln>
        </p:spPr>
        <p:txBody>
          <a:bodyPr wrap="square">
            <a:spAutoFit/>
          </a:bodyPr>
          <a:lstStyle/>
          <a:p>
            <a:pPr algn="just"/>
            <a:r>
              <a:rPr lang="en-US" sz="2400" b="1" u="sng" dirty="0">
                <a:latin typeface="Times New Roman" panose="02020603050405020304" pitchFamily="18" charset="0"/>
                <a:cs typeface="Times New Roman" panose="02020603050405020304" pitchFamily="18" charset="0"/>
              </a:rPr>
              <a:t>Pseudo-Distributed Operation</a:t>
            </a:r>
          </a:p>
          <a:p>
            <a:pPr algn="just">
              <a:lnSpc>
                <a:spcPct val="150000"/>
              </a:lnSpc>
            </a:pPr>
            <a:r>
              <a:rPr lang="en-US" sz="2400" dirty="0">
                <a:latin typeface="Times New Roman" panose="02020603050405020304" pitchFamily="18" charset="0"/>
                <a:cs typeface="Times New Roman" panose="02020603050405020304" pitchFamily="18" charset="0"/>
              </a:rPr>
              <a:t>Hadoop can also be run on a single-node in a pseudo-distributed mode where each Hadoop daemon runs in a separate </a:t>
            </a:r>
            <a:r>
              <a:rPr lang="en-US" sz="2400" dirty="0">
                <a:solidFill>
                  <a:srgbClr val="FF0000"/>
                </a:solidFill>
                <a:latin typeface="Times New Roman" panose="02020603050405020304" pitchFamily="18" charset="0"/>
                <a:cs typeface="Times New Roman" panose="02020603050405020304" pitchFamily="18" charset="0"/>
              </a:rPr>
              <a:t>Java process.</a:t>
            </a:r>
          </a:p>
          <a:p>
            <a:pPr algn="just"/>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16096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arn(inVertical)">
                                      <p:cBhvr>
                                        <p:cTn id="7" dur="500"/>
                                        <p:tgtEl>
                                          <p:spTgt spid="4">
                                            <p:txEl>
                                              <p:pRg st="0" end="0"/>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4">
                                            <p:txEl>
                                              <p:pRg st="2" end="2"/>
                                            </p:txEl>
                                          </p:spTgt>
                                        </p:tgtEl>
                                        <p:attrNameLst>
                                          <p:attrName>style.visibility</p:attrName>
                                        </p:attrNameLst>
                                      </p:cBhvr>
                                      <p:to>
                                        <p:strVal val="visible"/>
                                      </p:to>
                                    </p:set>
                                    <p:animEffect transition="in" filter="barn(inVertical)">
                                      <p:cBhvr>
                                        <p:cTn id="10" dur="500"/>
                                        <p:tgtEl>
                                          <p:spTgt spid="4">
                                            <p:txEl>
                                              <p:pRg st="2" end="2"/>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animEffect transition="in" filter="barn(inVertical)">
                                      <p:cBhvr>
                                        <p:cTn id="13" dur="500"/>
                                        <p:tgtEl>
                                          <p:spTgt spid="4">
                                            <p:txEl>
                                              <p:pRg st="3" end="3"/>
                                            </p:txEl>
                                          </p:spTgt>
                                        </p:tgtEl>
                                      </p:cBhvr>
                                    </p:animEffect>
                                  </p:childTnLst>
                                </p:cTn>
                              </p:par>
                              <p:par>
                                <p:cTn id="14" presetID="16" presetClass="entr" presetSubtype="21" fill="hold" nodeType="withEffect">
                                  <p:stCondLst>
                                    <p:cond delay="0"/>
                                  </p:stCondLst>
                                  <p:childTnLst>
                                    <p:set>
                                      <p:cBhvr>
                                        <p:cTn id="15" dur="1" fill="hold">
                                          <p:stCondLst>
                                            <p:cond delay="0"/>
                                          </p:stCondLst>
                                        </p:cTn>
                                        <p:tgtEl>
                                          <p:spTgt spid="4">
                                            <p:txEl>
                                              <p:pRg st="4" end="4"/>
                                            </p:txEl>
                                          </p:spTgt>
                                        </p:tgtEl>
                                        <p:attrNameLst>
                                          <p:attrName>style.visibility</p:attrName>
                                        </p:attrNameLst>
                                      </p:cBhvr>
                                      <p:to>
                                        <p:strVal val="visible"/>
                                      </p:to>
                                    </p:set>
                                    <p:animEffect transition="in" filter="barn(inVertical)">
                                      <p:cBhvr>
                                        <p:cTn id="16" dur="500"/>
                                        <p:tgtEl>
                                          <p:spTgt spid="4">
                                            <p:txEl>
                                              <p:pRg st="4" end="4"/>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6">
                                            <p:txEl>
                                              <p:pRg st="0" end="0"/>
                                            </p:txEl>
                                          </p:spTgt>
                                        </p:tgtEl>
                                        <p:attrNameLst>
                                          <p:attrName>style.visibility</p:attrName>
                                        </p:attrNameLst>
                                      </p:cBhvr>
                                      <p:to>
                                        <p:strVal val="visible"/>
                                      </p:to>
                                    </p:set>
                                    <p:animEffect transition="in" filter="fade">
                                      <p:cBhvr>
                                        <p:cTn id="21" dur="1000"/>
                                        <p:tgtEl>
                                          <p:spTgt spid="6">
                                            <p:txEl>
                                              <p:pRg st="0" end="0"/>
                                            </p:txEl>
                                          </p:spTgt>
                                        </p:tgtEl>
                                      </p:cBhvr>
                                    </p:animEffect>
                                    <p:anim calcmode="lin" valueType="num">
                                      <p:cBhvr>
                                        <p:cTn id="22"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6">
                                            <p:txEl>
                                              <p:pRg st="0" end="0"/>
                                            </p:txEl>
                                          </p:spTgt>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6">
                                            <p:txEl>
                                              <p:pRg st="1" end="1"/>
                                            </p:txEl>
                                          </p:spTgt>
                                        </p:tgtEl>
                                        <p:attrNameLst>
                                          <p:attrName>style.visibility</p:attrName>
                                        </p:attrNameLst>
                                      </p:cBhvr>
                                      <p:to>
                                        <p:strVal val="visible"/>
                                      </p:to>
                                    </p:set>
                                    <p:animEffect transition="in" filter="fade">
                                      <p:cBhvr>
                                        <p:cTn id="26" dur="1000"/>
                                        <p:tgtEl>
                                          <p:spTgt spid="6">
                                            <p:txEl>
                                              <p:pRg st="1" end="1"/>
                                            </p:txEl>
                                          </p:spTgt>
                                        </p:tgtEl>
                                      </p:cBhvr>
                                    </p:animEffect>
                                    <p:anim calcmode="lin" valueType="num">
                                      <p:cBhvr>
                                        <p:cTn id="27"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28"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6" presetClass="entr" presetSubtype="21" fill="hold" nodeType="clickEffect">
                                  <p:stCondLst>
                                    <p:cond delay="0"/>
                                  </p:stCondLst>
                                  <p:childTnLst>
                                    <p:set>
                                      <p:cBhvr>
                                        <p:cTn id="32" dur="1" fill="hold">
                                          <p:stCondLst>
                                            <p:cond delay="0"/>
                                          </p:stCondLst>
                                        </p:cTn>
                                        <p:tgtEl>
                                          <p:spTgt spid="7">
                                            <p:txEl>
                                              <p:pRg st="0" end="0"/>
                                            </p:txEl>
                                          </p:spTgt>
                                        </p:tgtEl>
                                        <p:attrNameLst>
                                          <p:attrName>style.visibility</p:attrName>
                                        </p:attrNameLst>
                                      </p:cBhvr>
                                      <p:to>
                                        <p:strVal val="visible"/>
                                      </p:to>
                                    </p:set>
                                    <p:animEffect transition="in" filter="barn(inVertical)">
                                      <p:cBhvr>
                                        <p:cTn id="33" dur="500"/>
                                        <p:tgtEl>
                                          <p:spTgt spid="7">
                                            <p:txEl>
                                              <p:pRg st="0" end="0"/>
                                            </p:txEl>
                                          </p:spTgt>
                                        </p:tgtEl>
                                      </p:cBhvr>
                                    </p:animEffect>
                                  </p:childTnLst>
                                </p:cTn>
                              </p:par>
                              <p:par>
                                <p:cTn id="34" presetID="16" presetClass="entr" presetSubtype="21" fill="hold" nodeType="withEffect">
                                  <p:stCondLst>
                                    <p:cond delay="0"/>
                                  </p:stCondLst>
                                  <p:childTnLst>
                                    <p:set>
                                      <p:cBhvr>
                                        <p:cTn id="35" dur="1" fill="hold">
                                          <p:stCondLst>
                                            <p:cond delay="0"/>
                                          </p:stCondLst>
                                        </p:cTn>
                                        <p:tgtEl>
                                          <p:spTgt spid="7">
                                            <p:txEl>
                                              <p:pRg st="1" end="1"/>
                                            </p:txEl>
                                          </p:spTgt>
                                        </p:tgtEl>
                                        <p:attrNameLst>
                                          <p:attrName>style.visibility</p:attrName>
                                        </p:attrNameLst>
                                      </p:cBhvr>
                                      <p:to>
                                        <p:strVal val="visible"/>
                                      </p:to>
                                    </p:set>
                                    <p:animEffect transition="in" filter="barn(inVertical)">
                                      <p:cBhvr>
                                        <p:cTn id="36" dur="500"/>
                                        <p:tgtEl>
                                          <p:spTgt spid="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xmlns="" id="{E53E4E7B-CBCC-4025-84C3-898B92F43B5C}"/>
              </a:ext>
            </a:extLst>
          </p:cNvPr>
          <p:cNvSpPr>
            <a:spLocks noGrp="1"/>
          </p:cNvSpPr>
          <p:nvPr>
            <p:ph type="ftr" sz="quarter" idx="11"/>
          </p:nvPr>
        </p:nvSpPr>
        <p:spPr/>
        <p:txBody>
          <a:bodyPr/>
          <a:lstStyle/>
          <a:p>
            <a:pPr lvl="0"/>
            <a:r>
              <a:rPr lang="en-IN"/>
              <a:t>NIELIT,Chennai</a:t>
            </a:r>
          </a:p>
        </p:txBody>
      </p:sp>
      <p:sp>
        <p:nvSpPr>
          <p:cNvPr id="3" name="Slide Number Placeholder 2">
            <a:extLst>
              <a:ext uri="{FF2B5EF4-FFF2-40B4-BE49-F238E27FC236}">
                <a16:creationId xmlns:a16="http://schemas.microsoft.com/office/drawing/2014/main" xmlns="" id="{5F5D673E-0F9C-47A9-9D3F-8F8A624D9753}"/>
              </a:ext>
            </a:extLst>
          </p:cNvPr>
          <p:cNvSpPr>
            <a:spLocks noGrp="1"/>
          </p:cNvSpPr>
          <p:nvPr>
            <p:ph type="sldNum" sz="quarter" idx="12"/>
          </p:nvPr>
        </p:nvSpPr>
        <p:spPr/>
        <p:txBody>
          <a:bodyPr/>
          <a:lstStyle/>
          <a:p>
            <a:pPr lvl="0"/>
            <a:fld id="{E1CB8AA0-6398-4937-B6CC-1DD74CD573E1}" type="slidenum">
              <a:rPr lang="en-IN" smtClean="0"/>
              <a:t>34</a:t>
            </a:fld>
            <a:endParaRPr lang="en-IN"/>
          </a:p>
        </p:txBody>
      </p:sp>
      <p:sp>
        <p:nvSpPr>
          <p:cNvPr id="4" name="Rectangle 3">
            <a:extLst>
              <a:ext uri="{FF2B5EF4-FFF2-40B4-BE49-F238E27FC236}">
                <a16:creationId xmlns:a16="http://schemas.microsoft.com/office/drawing/2014/main" xmlns="" id="{19FFD32B-1FBD-4588-AB9F-F31AA0ACEA8C}"/>
              </a:ext>
            </a:extLst>
          </p:cNvPr>
          <p:cNvSpPr/>
          <p:nvPr/>
        </p:nvSpPr>
        <p:spPr>
          <a:xfrm>
            <a:off x="394138" y="1766919"/>
            <a:ext cx="6399230" cy="3046988"/>
          </a:xfrm>
          <a:prstGeom prst="rect">
            <a:avLst/>
          </a:prstGeom>
          <a:ln>
            <a:solidFill>
              <a:schemeClr val="accent1"/>
            </a:solidFill>
          </a:ln>
        </p:spPr>
        <p:txBody>
          <a:bodyPr wrap="square">
            <a:spAutoFit/>
          </a:bodyPr>
          <a:lstStyle/>
          <a:p>
            <a:pPr marL="457200" indent="-457200" algn="just">
              <a:buAutoNum type="arabicPeriod"/>
            </a:pPr>
            <a:r>
              <a:rPr lang="en-US" sz="2400" dirty="0">
                <a:latin typeface="Times New Roman" panose="02020603050405020304" pitchFamily="18" charset="0"/>
                <a:cs typeface="Times New Roman" panose="02020603050405020304" pitchFamily="18" charset="0"/>
              </a:rPr>
              <a:t>Install JAVA and set </a:t>
            </a:r>
            <a:r>
              <a:rPr lang="en-US" sz="2400" dirty="0" err="1">
                <a:latin typeface="Times New Roman" panose="02020603050405020304" pitchFamily="18" charset="0"/>
                <a:cs typeface="Times New Roman" panose="02020603050405020304" pitchFamily="18" charset="0"/>
              </a:rPr>
              <a:t>PATh</a:t>
            </a:r>
            <a:endParaRPr lang="en-US" sz="2400" dirty="0">
              <a:latin typeface="Times New Roman" panose="02020603050405020304" pitchFamily="18" charset="0"/>
              <a:cs typeface="Times New Roman" panose="02020603050405020304" pitchFamily="18" charset="0"/>
            </a:endParaRPr>
          </a:p>
          <a:p>
            <a:pPr marL="457200" indent="-457200" algn="just">
              <a:buAutoNum type="arabicPeriod"/>
            </a:pPr>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etc</a:t>
            </a:r>
            <a:r>
              <a:rPr lang="en-US" sz="2400" dirty="0">
                <a:latin typeface="Times New Roman" panose="02020603050405020304" pitchFamily="18" charset="0"/>
                <a:cs typeface="Times New Roman" panose="02020603050405020304" pitchFamily="18" charset="0"/>
              </a:rPr>
              <a:t>/hosts</a:t>
            </a:r>
          </a:p>
          <a:p>
            <a:pPr marL="457200" indent="-457200" algn="just">
              <a:buAutoNum type="arabicPeriod"/>
            </a:pPr>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bashrc</a:t>
            </a:r>
            <a:endParaRPr lang="en-US" sz="2400" dirty="0">
              <a:latin typeface="Times New Roman" panose="02020603050405020304" pitchFamily="18" charset="0"/>
              <a:cs typeface="Times New Roman" panose="02020603050405020304" pitchFamily="18" charset="0"/>
            </a:endParaRPr>
          </a:p>
          <a:p>
            <a:pPr marL="457200" indent="-457200" algn="just">
              <a:buAutoNum type="arabicPeriod"/>
            </a:pPr>
            <a:r>
              <a:rPr lang="en-US" sz="2400" dirty="0" err="1">
                <a:latin typeface="Times New Roman" panose="02020603050405020304" pitchFamily="18" charset="0"/>
                <a:cs typeface="Times New Roman" panose="02020603050405020304" pitchFamily="18" charset="0"/>
              </a:rPr>
              <a:t>ssh</a:t>
            </a:r>
            <a:r>
              <a:rPr lang="en-US" sz="2400" dirty="0">
                <a:latin typeface="Times New Roman" panose="02020603050405020304" pitchFamily="18" charset="0"/>
                <a:cs typeface="Times New Roman" panose="02020603050405020304" pitchFamily="18" charset="0"/>
              </a:rPr>
              <a:t>-key-gen –t </a:t>
            </a:r>
            <a:r>
              <a:rPr lang="en-US" sz="2400" dirty="0" err="1">
                <a:latin typeface="Times New Roman" panose="02020603050405020304" pitchFamily="18" charset="0"/>
                <a:cs typeface="Times New Roman" panose="02020603050405020304" pitchFamily="18" charset="0"/>
              </a:rPr>
              <a:t>rsa</a:t>
            </a:r>
            <a:endParaRPr lang="en-US" sz="2400" dirty="0">
              <a:latin typeface="Times New Roman" panose="02020603050405020304" pitchFamily="18" charset="0"/>
              <a:cs typeface="Times New Roman" panose="02020603050405020304" pitchFamily="18" charset="0"/>
            </a:endParaRPr>
          </a:p>
          <a:p>
            <a:pPr marL="457200" indent="-457200" algn="just">
              <a:buAutoNum type="arabicPeriod"/>
            </a:pPr>
            <a:r>
              <a:rPr lang="en-US" sz="2400" dirty="0" err="1">
                <a:latin typeface="Times New Roman" panose="02020603050405020304" pitchFamily="18" charset="0"/>
                <a:cs typeface="Times New Roman" panose="02020603050405020304" pitchFamily="18" charset="0"/>
              </a:rPr>
              <a:t>ssh</a:t>
            </a:r>
            <a:r>
              <a:rPr lang="en-US" sz="2400" dirty="0">
                <a:latin typeface="Times New Roman" panose="02020603050405020304" pitchFamily="18" charset="0"/>
                <a:cs typeface="Times New Roman" panose="02020603050405020304" pitchFamily="18" charset="0"/>
              </a:rPr>
              <a:t>-copy-id –</a:t>
            </a:r>
            <a:r>
              <a:rPr lang="en-US" sz="2400" dirty="0" err="1">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 …..id_rsa.pub ….</a:t>
            </a:r>
          </a:p>
          <a:p>
            <a:pPr marL="457200" indent="-457200" algn="just">
              <a:buAutoNum type="arabicPeriod"/>
            </a:pPr>
            <a:r>
              <a:rPr lang="en-US" sz="2400" dirty="0">
                <a:latin typeface="Times New Roman" panose="02020603050405020304" pitchFamily="18" charset="0"/>
                <a:cs typeface="Times New Roman" panose="02020603050405020304" pitchFamily="18" charset="0"/>
              </a:rPr>
              <a:t>Configure ….Hadoop-env.sh</a:t>
            </a:r>
          </a:p>
          <a:p>
            <a:pPr marL="457200" indent="-457200" algn="just">
              <a:buAutoNum type="arabicPeriod"/>
            </a:pPr>
            <a:endParaRPr lang="en-US" sz="2400" dirty="0">
              <a:latin typeface="Times New Roman" panose="02020603050405020304" pitchFamily="18" charset="0"/>
              <a:cs typeface="Times New Roman" panose="02020603050405020304" pitchFamily="18" charset="0"/>
            </a:endParaRPr>
          </a:p>
          <a:p>
            <a:pPr marL="457200" indent="-457200" algn="just">
              <a:buAutoNum type="arabicPeriod"/>
            </a:pPr>
            <a:endParaRPr lang="en-IN" sz="24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xmlns="" id="{97BE1C6F-2841-4292-B5B8-F91D3D88BEEC}"/>
              </a:ext>
            </a:extLst>
          </p:cNvPr>
          <p:cNvSpPr txBox="1"/>
          <p:nvPr/>
        </p:nvSpPr>
        <p:spPr>
          <a:xfrm>
            <a:off x="394138" y="232137"/>
            <a:ext cx="5628289" cy="584775"/>
          </a:xfrm>
          <a:prstGeom prst="rect">
            <a:avLst/>
          </a:prstGeom>
          <a:noFill/>
          <a:ln>
            <a:solidFill>
              <a:schemeClr val="accent1"/>
            </a:solidFill>
          </a:ln>
        </p:spPr>
        <p:txBody>
          <a:bodyPr wrap="square" rtlCol="0">
            <a:spAutoFit/>
          </a:bodyPr>
          <a:lstStyle/>
          <a:p>
            <a:r>
              <a:rPr lang="en-IN" sz="3200" b="1" dirty="0">
                <a:latin typeface="Times New Roman" panose="02020603050405020304" pitchFamily="18" charset="0"/>
                <a:cs typeface="Times New Roman" panose="02020603050405020304" pitchFamily="18" charset="0"/>
              </a:rPr>
              <a:t>Steps</a:t>
            </a:r>
          </a:p>
        </p:txBody>
      </p:sp>
    </p:spTree>
    <p:extLst>
      <p:ext uri="{BB962C8B-B14F-4D97-AF65-F5344CB8AC3E}">
        <p14:creationId xmlns:p14="http://schemas.microsoft.com/office/powerpoint/2010/main" val="512855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arn(inVertical)">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barn(inVertical)">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barn(inVertical)">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barn(inVertical)">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barn(inVertical)">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barn(inVertical)">
                                      <p:cBhvr>
                                        <p:cTn id="32"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xmlns="" id="{E53E4E7B-CBCC-4025-84C3-898B92F43B5C}"/>
              </a:ext>
            </a:extLst>
          </p:cNvPr>
          <p:cNvSpPr>
            <a:spLocks noGrp="1"/>
          </p:cNvSpPr>
          <p:nvPr>
            <p:ph type="ftr" sz="quarter" idx="11"/>
          </p:nvPr>
        </p:nvSpPr>
        <p:spPr/>
        <p:txBody>
          <a:bodyPr/>
          <a:lstStyle/>
          <a:p>
            <a:pPr lvl="0"/>
            <a:r>
              <a:rPr lang="en-IN"/>
              <a:t>NIELIT,Chennai</a:t>
            </a:r>
          </a:p>
        </p:txBody>
      </p:sp>
      <p:sp>
        <p:nvSpPr>
          <p:cNvPr id="3" name="Slide Number Placeholder 2">
            <a:extLst>
              <a:ext uri="{FF2B5EF4-FFF2-40B4-BE49-F238E27FC236}">
                <a16:creationId xmlns:a16="http://schemas.microsoft.com/office/drawing/2014/main" xmlns="" id="{5F5D673E-0F9C-47A9-9D3F-8F8A624D9753}"/>
              </a:ext>
            </a:extLst>
          </p:cNvPr>
          <p:cNvSpPr>
            <a:spLocks noGrp="1"/>
          </p:cNvSpPr>
          <p:nvPr>
            <p:ph type="sldNum" sz="quarter" idx="12"/>
          </p:nvPr>
        </p:nvSpPr>
        <p:spPr/>
        <p:txBody>
          <a:bodyPr/>
          <a:lstStyle/>
          <a:p>
            <a:pPr lvl="0"/>
            <a:fld id="{E1CB8AA0-6398-4937-B6CC-1DD74CD573E1}" type="slidenum">
              <a:rPr lang="en-IN" smtClean="0"/>
              <a:t>35</a:t>
            </a:fld>
            <a:endParaRPr lang="en-IN"/>
          </a:p>
        </p:txBody>
      </p:sp>
      <p:sp>
        <p:nvSpPr>
          <p:cNvPr id="5" name="TextBox 4">
            <a:extLst>
              <a:ext uri="{FF2B5EF4-FFF2-40B4-BE49-F238E27FC236}">
                <a16:creationId xmlns:a16="http://schemas.microsoft.com/office/drawing/2014/main" xmlns="" id="{97BE1C6F-2841-4292-B5B8-F91D3D88BEEC}"/>
              </a:ext>
            </a:extLst>
          </p:cNvPr>
          <p:cNvSpPr txBox="1"/>
          <p:nvPr/>
        </p:nvSpPr>
        <p:spPr>
          <a:xfrm>
            <a:off x="109976" y="232137"/>
            <a:ext cx="8467494" cy="584775"/>
          </a:xfrm>
          <a:prstGeom prst="rect">
            <a:avLst/>
          </a:prstGeom>
          <a:noFill/>
          <a:ln>
            <a:solidFill>
              <a:schemeClr val="accent1"/>
            </a:solidFill>
          </a:ln>
        </p:spPr>
        <p:txBody>
          <a:bodyPr wrap="square" rtlCol="0">
            <a:spAutoFit/>
          </a:bodyPr>
          <a:lstStyle/>
          <a:p>
            <a:pPr lvl="2" algn="just"/>
            <a:r>
              <a:rPr lang="en-US" sz="3200" dirty="0">
                <a:latin typeface="Times New Roman" panose="02020603050405020304" pitchFamily="18" charset="0"/>
                <a:cs typeface="Times New Roman" panose="02020603050405020304" pitchFamily="18" charset="0"/>
              </a:rPr>
              <a:t>Pseudo-Distributed Mode ….Cluster Mode</a:t>
            </a:r>
          </a:p>
        </p:txBody>
      </p:sp>
      <p:sp>
        <p:nvSpPr>
          <p:cNvPr id="8" name="Rectangle 7">
            <a:extLst>
              <a:ext uri="{FF2B5EF4-FFF2-40B4-BE49-F238E27FC236}">
                <a16:creationId xmlns:a16="http://schemas.microsoft.com/office/drawing/2014/main" xmlns="" id="{FFA4760D-A6C0-458E-A4B3-8BC8E34082BE}"/>
              </a:ext>
            </a:extLst>
          </p:cNvPr>
          <p:cNvSpPr/>
          <p:nvPr/>
        </p:nvSpPr>
        <p:spPr>
          <a:xfrm>
            <a:off x="397980" y="1278324"/>
            <a:ext cx="8576244" cy="3046988"/>
          </a:xfrm>
          <a:prstGeom prst="rect">
            <a:avLst/>
          </a:prstGeom>
          <a:ln>
            <a:solidFill>
              <a:schemeClr val="accent1"/>
            </a:solidFill>
          </a:ln>
        </p:spPr>
        <p:txBody>
          <a:bodyPr wrap="square">
            <a:spAutoFit/>
          </a:bodyPr>
          <a:lstStyle/>
          <a:p>
            <a:r>
              <a:rPr lang="en-IN" sz="2400" b="1" u="sng" dirty="0">
                <a:latin typeface="Times New Roman" panose="02020603050405020304" pitchFamily="18" charset="0"/>
                <a:cs typeface="Times New Roman" panose="02020603050405020304" pitchFamily="18" charset="0"/>
              </a:rPr>
              <a:t>etc/</a:t>
            </a:r>
            <a:r>
              <a:rPr lang="en-IN" sz="2400" b="1" u="sng" dirty="0" err="1">
                <a:latin typeface="Times New Roman" panose="02020603050405020304" pitchFamily="18" charset="0"/>
                <a:cs typeface="Times New Roman" panose="02020603050405020304" pitchFamily="18" charset="0"/>
              </a:rPr>
              <a:t>hadoop</a:t>
            </a:r>
            <a:r>
              <a:rPr lang="en-IN" sz="2400" b="1" u="sng" dirty="0">
                <a:latin typeface="Times New Roman" panose="02020603050405020304" pitchFamily="18" charset="0"/>
                <a:cs typeface="Times New Roman" panose="02020603050405020304" pitchFamily="18" charset="0"/>
              </a:rPr>
              <a:t>/core-site.xml:</a:t>
            </a:r>
          </a:p>
          <a:p>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&lt;configuration&gt;</a:t>
            </a:r>
          </a:p>
          <a:p>
            <a:r>
              <a:rPr lang="en-IN" sz="2400" dirty="0">
                <a:latin typeface="Times New Roman" panose="02020603050405020304" pitchFamily="18" charset="0"/>
                <a:cs typeface="Times New Roman" panose="02020603050405020304" pitchFamily="18" charset="0"/>
              </a:rPr>
              <a:t>    &lt;property&gt;</a:t>
            </a:r>
          </a:p>
          <a:p>
            <a:r>
              <a:rPr lang="en-IN" sz="2400" dirty="0">
                <a:latin typeface="Times New Roman" panose="02020603050405020304" pitchFamily="18" charset="0"/>
                <a:cs typeface="Times New Roman" panose="02020603050405020304" pitchFamily="18" charset="0"/>
              </a:rPr>
              <a:t>        &lt;name&gt;fs.default.name&lt;/name&gt;</a:t>
            </a:r>
          </a:p>
          <a:p>
            <a:r>
              <a:rPr lang="en-IN" sz="2400" dirty="0">
                <a:latin typeface="Times New Roman" panose="02020603050405020304" pitchFamily="18" charset="0"/>
                <a:cs typeface="Times New Roman" panose="02020603050405020304" pitchFamily="18" charset="0"/>
              </a:rPr>
              <a:t>        &lt;value&gt;hdfs://</a:t>
            </a:r>
            <a:r>
              <a:rPr lang="en-IN" sz="2400" dirty="0">
                <a:solidFill>
                  <a:srgbClr val="FF0000"/>
                </a:solidFill>
                <a:latin typeface="Times New Roman" panose="02020603050405020304" pitchFamily="18" charset="0"/>
                <a:cs typeface="Times New Roman" panose="02020603050405020304" pitchFamily="18" charset="0"/>
              </a:rPr>
              <a:t>localhost or name of master </a:t>
            </a:r>
            <a:r>
              <a:rPr lang="en-IN" sz="2400" dirty="0">
                <a:latin typeface="Times New Roman" panose="02020603050405020304" pitchFamily="18" charset="0"/>
                <a:cs typeface="Times New Roman" panose="02020603050405020304" pitchFamily="18" charset="0"/>
              </a:rPr>
              <a:t>:9000&lt;/value&gt;</a:t>
            </a:r>
          </a:p>
          <a:p>
            <a:r>
              <a:rPr lang="en-IN" sz="2400" dirty="0">
                <a:latin typeface="Times New Roman" panose="02020603050405020304" pitchFamily="18" charset="0"/>
                <a:cs typeface="Times New Roman" panose="02020603050405020304" pitchFamily="18" charset="0"/>
              </a:rPr>
              <a:t>    &lt;/property&gt;</a:t>
            </a:r>
          </a:p>
          <a:p>
            <a:r>
              <a:rPr lang="en-IN" sz="2400" dirty="0">
                <a:latin typeface="Times New Roman" panose="02020603050405020304" pitchFamily="18" charset="0"/>
                <a:cs typeface="Times New Roman" panose="02020603050405020304" pitchFamily="18" charset="0"/>
              </a:rPr>
              <a:t>&lt;/configuration&gt;</a:t>
            </a:r>
          </a:p>
        </p:txBody>
      </p:sp>
      <p:sp>
        <p:nvSpPr>
          <p:cNvPr id="9" name="Rectangle 8">
            <a:extLst>
              <a:ext uri="{FF2B5EF4-FFF2-40B4-BE49-F238E27FC236}">
                <a16:creationId xmlns:a16="http://schemas.microsoft.com/office/drawing/2014/main" xmlns="" id="{829D958F-119C-4D29-9CB3-9A2C4A79079D}"/>
              </a:ext>
            </a:extLst>
          </p:cNvPr>
          <p:cNvSpPr/>
          <p:nvPr/>
        </p:nvSpPr>
        <p:spPr>
          <a:xfrm>
            <a:off x="249123" y="4856683"/>
            <a:ext cx="5912452" cy="3046988"/>
          </a:xfrm>
          <a:prstGeom prst="rect">
            <a:avLst/>
          </a:prstGeom>
          <a:ln>
            <a:solidFill>
              <a:schemeClr val="accent1"/>
            </a:solidFill>
          </a:ln>
        </p:spPr>
        <p:txBody>
          <a:bodyPr wrap="square">
            <a:spAutoFit/>
          </a:bodyPr>
          <a:lstStyle/>
          <a:p>
            <a:pPr algn="just"/>
            <a:endParaRPr lang="en-IN" sz="2400" b="1" u="sng" dirty="0">
              <a:latin typeface="Times New Roman" panose="02020603050405020304" pitchFamily="18" charset="0"/>
              <a:cs typeface="Times New Roman" panose="02020603050405020304" pitchFamily="18" charset="0"/>
            </a:endParaRPr>
          </a:p>
          <a:p>
            <a:pPr algn="just"/>
            <a:r>
              <a:rPr lang="en-IN" sz="2400" b="1" u="sng" dirty="0">
                <a:latin typeface="Times New Roman" panose="02020603050405020304" pitchFamily="18" charset="0"/>
                <a:cs typeface="Times New Roman" panose="02020603050405020304" pitchFamily="18" charset="0"/>
              </a:rPr>
              <a:t>etc/</a:t>
            </a:r>
            <a:r>
              <a:rPr lang="en-IN" sz="2400" b="1" u="sng" dirty="0" err="1">
                <a:latin typeface="Times New Roman" panose="02020603050405020304" pitchFamily="18" charset="0"/>
                <a:cs typeface="Times New Roman" panose="02020603050405020304" pitchFamily="18" charset="0"/>
              </a:rPr>
              <a:t>hadoop</a:t>
            </a:r>
            <a:r>
              <a:rPr lang="en-IN" sz="2400" b="1" u="sng" dirty="0">
                <a:latin typeface="Times New Roman" panose="02020603050405020304" pitchFamily="18" charset="0"/>
                <a:cs typeface="Times New Roman" panose="02020603050405020304" pitchFamily="18" charset="0"/>
              </a:rPr>
              <a:t>/hdfs-site.xml:</a:t>
            </a:r>
          </a:p>
          <a:p>
            <a:pPr algn="just"/>
            <a:endParaRPr lang="en-IN" sz="2400" dirty="0">
              <a:latin typeface="Times New Roman" panose="02020603050405020304" pitchFamily="18" charset="0"/>
              <a:cs typeface="Times New Roman" panose="02020603050405020304" pitchFamily="18" charset="0"/>
            </a:endParaRPr>
          </a:p>
          <a:p>
            <a:pPr algn="just"/>
            <a:r>
              <a:rPr lang="en-IN" sz="2400" dirty="0">
                <a:latin typeface="Times New Roman" panose="02020603050405020304" pitchFamily="18" charset="0"/>
                <a:cs typeface="Times New Roman" panose="02020603050405020304" pitchFamily="18" charset="0"/>
              </a:rPr>
              <a:t>&lt;configuration&gt;</a:t>
            </a:r>
          </a:p>
          <a:p>
            <a:pPr algn="just"/>
            <a:r>
              <a:rPr lang="en-IN" sz="2400" dirty="0">
                <a:latin typeface="Times New Roman" panose="02020603050405020304" pitchFamily="18" charset="0"/>
                <a:cs typeface="Times New Roman" panose="02020603050405020304" pitchFamily="18" charset="0"/>
              </a:rPr>
              <a:t>    &lt;property&gt;</a:t>
            </a:r>
          </a:p>
          <a:p>
            <a:pPr algn="just"/>
            <a:r>
              <a:rPr lang="en-IN" sz="2400" dirty="0">
                <a:latin typeface="Times New Roman" panose="02020603050405020304" pitchFamily="18" charset="0"/>
                <a:cs typeface="Times New Roman" panose="02020603050405020304" pitchFamily="18" charset="0"/>
              </a:rPr>
              <a:t>        &lt;name&gt;</a:t>
            </a:r>
            <a:r>
              <a:rPr lang="en-IN" sz="2400" dirty="0" err="1">
                <a:latin typeface="Times New Roman" panose="02020603050405020304" pitchFamily="18" charset="0"/>
                <a:cs typeface="Times New Roman" panose="02020603050405020304" pitchFamily="18" charset="0"/>
              </a:rPr>
              <a:t>dfs.replication</a:t>
            </a:r>
            <a:r>
              <a:rPr lang="en-IN" sz="2400" dirty="0">
                <a:latin typeface="Times New Roman" panose="02020603050405020304" pitchFamily="18" charset="0"/>
                <a:cs typeface="Times New Roman" panose="02020603050405020304" pitchFamily="18" charset="0"/>
              </a:rPr>
              <a:t>&lt;/name&gt;</a:t>
            </a:r>
          </a:p>
          <a:p>
            <a:pPr algn="just"/>
            <a:r>
              <a:rPr lang="en-IN" sz="2400" dirty="0">
                <a:latin typeface="Times New Roman" panose="02020603050405020304" pitchFamily="18" charset="0"/>
                <a:cs typeface="Times New Roman" panose="02020603050405020304" pitchFamily="18" charset="0"/>
              </a:rPr>
              <a:t>        &lt;value&gt;1&lt;/value&gt;</a:t>
            </a:r>
          </a:p>
          <a:p>
            <a:pPr algn="just"/>
            <a:r>
              <a:rPr lang="en-IN" sz="2400" dirty="0">
                <a:latin typeface="Times New Roman" panose="02020603050405020304" pitchFamily="18" charset="0"/>
                <a:cs typeface="Times New Roman" panose="02020603050405020304" pitchFamily="18" charset="0"/>
              </a:rPr>
              <a:t>    &lt;/property&gt;</a:t>
            </a:r>
          </a:p>
        </p:txBody>
      </p:sp>
      <p:sp>
        <p:nvSpPr>
          <p:cNvPr id="7" name="Rectangle 6">
            <a:extLst>
              <a:ext uri="{FF2B5EF4-FFF2-40B4-BE49-F238E27FC236}">
                <a16:creationId xmlns:a16="http://schemas.microsoft.com/office/drawing/2014/main" xmlns="" id="{027BA158-423F-4D50-A9C6-42C385105E8B}"/>
              </a:ext>
            </a:extLst>
          </p:cNvPr>
          <p:cNvSpPr/>
          <p:nvPr/>
        </p:nvSpPr>
        <p:spPr>
          <a:xfrm>
            <a:off x="6357912" y="3620088"/>
            <a:ext cx="5134230" cy="4154984"/>
          </a:xfrm>
          <a:prstGeom prst="rect">
            <a:avLst/>
          </a:prstGeom>
          <a:ln>
            <a:solidFill>
              <a:schemeClr val="accent1"/>
            </a:solidFill>
          </a:ln>
        </p:spPr>
        <p:txBody>
          <a:bodyPr wrap="square">
            <a:spAutoFit/>
          </a:bodyPr>
          <a:lstStyle/>
          <a:p>
            <a:pPr algn="just"/>
            <a:r>
              <a:rPr lang="en-IN" sz="2400" b="1" u="sng" dirty="0">
                <a:latin typeface="Times New Roman" panose="02020603050405020304" pitchFamily="18" charset="0"/>
                <a:cs typeface="Times New Roman" panose="02020603050405020304" pitchFamily="18" charset="0"/>
              </a:rPr>
              <a:t>Cluster Multi Node</a:t>
            </a:r>
          </a:p>
          <a:p>
            <a:pPr algn="just"/>
            <a:r>
              <a:rPr lang="en-IN" sz="2400" b="1" u="sng" dirty="0">
                <a:latin typeface="Times New Roman" panose="02020603050405020304" pitchFamily="18" charset="0"/>
                <a:cs typeface="Times New Roman" panose="02020603050405020304" pitchFamily="18" charset="0"/>
              </a:rPr>
              <a:t>etc/</a:t>
            </a:r>
            <a:r>
              <a:rPr lang="en-IN" sz="2400" b="1" u="sng" dirty="0" err="1">
                <a:latin typeface="Times New Roman" panose="02020603050405020304" pitchFamily="18" charset="0"/>
                <a:cs typeface="Times New Roman" panose="02020603050405020304" pitchFamily="18" charset="0"/>
              </a:rPr>
              <a:t>hadoop</a:t>
            </a:r>
            <a:r>
              <a:rPr lang="en-IN" sz="2400" b="1" u="sng" dirty="0">
                <a:latin typeface="Times New Roman" panose="02020603050405020304" pitchFamily="18" charset="0"/>
                <a:cs typeface="Times New Roman" panose="02020603050405020304" pitchFamily="18" charset="0"/>
              </a:rPr>
              <a:t>/hdfs-site.xml:</a:t>
            </a:r>
          </a:p>
          <a:p>
            <a:pPr algn="just"/>
            <a:r>
              <a:rPr lang="en-IN" sz="2400" dirty="0">
                <a:latin typeface="Times New Roman" panose="02020603050405020304" pitchFamily="18" charset="0"/>
                <a:cs typeface="Times New Roman" panose="02020603050405020304" pitchFamily="18" charset="0"/>
              </a:rPr>
              <a:t>&lt;property&gt;</a:t>
            </a:r>
          </a:p>
          <a:p>
            <a:pPr algn="just"/>
            <a:r>
              <a:rPr lang="en-IN" sz="2400" dirty="0">
                <a:latin typeface="Times New Roman" panose="02020603050405020304" pitchFamily="18" charset="0"/>
                <a:cs typeface="Times New Roman" panose="02020603050405020304" pitchFamily="18" charset="0"/>
              </a:rPr>
              <a:t>        &lt;name&gt;</a:t>
            </a:r>
            <a:r>
              <a:rPr lang="en-IN" sz="2400" dirty="0" err="1">
                <a:latin typeface="Times New Roman" panose="02020603050405020304" pitchFamily="18" charset="0"/>
                <a:cs typeface="Times New Roman" panose="02020603050405020304" pitchFamily="18" charset="0"/>
              </a:rPr>
              <a:t>dfs.namenode.dir</a:t>
            </a:r>
            <a:r>
              <a:rPr lang="en-IN" sz="2400" dirty="0">
                <a:latin typeface="Times New Roman" panose="02020603050405020304" pitchFamily="18" charset="0"/>
                <a:cs typeface="Times New Roman" panose="02020603050405020304" pitchFamily="18" charset="0"/>
              </a:rPr>
              <a:t>&lt;/name&gt;</a:t>
            </a:r>
          </a:p>
          <a:p>
            <a:pPr algn="just"/>
            <a:r>
              <a:rPr lang="en-IN" sz="2400" dirty="0">
                <a:latin typeface="Times New Roman" panose="02020603050405020304" pitchFamily="18" charset="0"/>
                <a:cs typeface="Times New Roman" panose="02020603050405020304" pitchFamily="18" charset="0"/>
              </a:rPr>
              <a:t>        value&gt;…/data/</a:t>
            </a:r>
            <a:r>
              <a:rPr lang="en-IN" sz="2400" dirty="0" err="1">
                <a:latin typeface="Times New Roman" panose="02020603050405020304" pitchFamily="18" charset="0"/>
                <a:cs typeface="Times New Roman" panose="02020603050405020304" pitchFamily="18" charset="0"/>
              </a:rPr>
              <a:t>nameNode</a:t>
            </a:r>
            <a:r>
              <a:rPr lang="en-IN" sz="2400" dirty="0">
                <a:latin typeface="Times New Roman" panose="02020603050405020304" pitchFamily="18" charset="0"/>
                <a:cs typeface="Times New Roman" panose="02020603050405020304" pitchFamily="18" charset="0"/>
              </a:rPr>
              <a:t>&lt;/value&gt;</a:t>
            </a:r>
          </a:p>
          <a:p>
            <a:pPr algn="just"/>
            <a:r>
              <a:rPr lang="en-IN" sz="2400" dirty="0">
                <a:latin typeface="Times New Roman" panose="02020603050405020304" pitchFamily="18" charset="0"/>
                <a:cs typeface="Times New Roman" panose="02020603050405020304" pitchFamily="18" charset="0"/>
              </a:rPr>
              <a:t>    &lt;/property&gt;</a:t>
            </a:r>
          </a:p>
          <a:p>
            <a:pPr algn="just"/>
            <a:r>
              <a:rPr lang="en-IN" sz="2400" dirty="0">
                <a:latin typeface="Times New Roman" panose="02020603050405020304" pitchFamily="18" charset="0"/>
                <a:cs typeface="Times New Roman" panose="02020603050405020304" pitchFamily="18" charset="0"/>
              </a:rPr>
              <a:t>&lt;property&gt;</a:t>
            </a:r>
          </a:p>
          <a:p>
            <a:pPr algn="just"/>
            <a:r>
              <a:rPr lang="en-IN" sz="2400" dirty="0">
                <a:latin typeface="Times New Roman" panose="02020603050405020304" pitchFamily="18" charset="0"/>
                <a:cs typeface="Times New Roman" panose="02020603050405020304" pitchFamily="18" charset="0"/>
              </a:rPr>
              <a:t>        &lt;name&gt;</a:t>
            </a:r>
            <a:r>
              <a:rPr lang="en-IN" sz="2400" dirty="0" err="1">
                <a:latin typeface="Times New Roman" panose="02020603050405020304" pitchFamily="18" charset="0"/>
                <a:cs typeface="Times New Roman" panose="02020603050405020304" pitchFamily="18" charset="0"/>
              </a:rPr>
              <a:t>dfs.datanode.dir</a:t>
            </a:r>
            <a:r>
              <a:rPr lang="en-IN" sz="2400" dirty="0">
                <a:latin typeface="Times New Roman" panose="02020603050405020304" pitchFamily="18" charset="0"/>
                <a:cs typeface="Times New Roman" panose="02020603050405020304" pitchFamily="18" charset="0"/>
              </a:rPr>
              <a:t>&lt;/name&gt;</a:t>
            </a:r>
          </a:p>
          <a:p>
            <a:pPr algn="just"/>
            <a:r>
              <a:rPr lang="en-IN" sz="2400" dirty="0">
                <a:latin typeface="Times New Roman" panose="02020603050405020304" pitchFamily="18" charset="0"/>
                <a:cs typeface="Times New Roman" panose="02020603050405020304" pitchFamily="18" charset="0"/>
              </a:rPr>
              <a:t>        value&gt;…/data/</a:t>
            </a:r>
            <a:r>
              <a:rPr lang="en-IN" sz="2400" dirty="0" err="1">
                <a:latin typeface="Times New Roman" panose="02020603050405020304" pitchFamily="18" charset="0"/>
                <a:cs typeface="Times New Roman" panose="02020603050405020304" pitchFamily="18" charset="0"/>
              </a:rPr>
              <a:t>dataNode</a:t>
            </a:r>
            <a:r>
              <a:rPr lang="en-IN" sz="2400" dirty="0">
                <a:latin typeface="Times New Roman" panose="02020603050405020304" pitchFamily="18" charset="0"/>
                <a:cs typeface="Times New Roman" panose="02020603050405020304" pitchFamily="18" charset="0"/>
              </a:rPr>
              <a:t>&lt;/value&gt;</a:t>
            </a:r>
          </a:p>
          <a:p>
            <a:pPr algn="just"/>
            <a:r>
              <a:rPr lang="en-IN" sz="2400" dirty="0">
                <a:latin typeface="Times New Roman" panose="02020603050405020304" pitchFamily="18" charset="0"/>
                <a:cs typeface="Times New Roman" panose="02020603050405020304" pitchFamily="18" charset="0"/>
              </a:rPr>
              <a:t>    &lt;/property&gt;</a:t>
            </a:r>
          </a:p>
          <a:p>
            <a:pPr algn="just"/>
            <a:r>
              <a:rPr lang="en-IN" sz="2400" dirty="0">
                <a:latin typeface="Times New Roman" panose="02020603050405020304" pitchFamily="18" charset="0"/>
                <a:cs typeface="Times New Roman" panose="02020603050405020304" pitchFamily="18" charset="0"/>
              </a:rPr>
              <a:t>&lt;/configuration&gt;</a:t>
            </a:r>
          </a:p>
        </p:txBody>
      </p:sp>
      <p:sp>
        <p:nvSpPr>
          <p:cNvPr id="4" name="TextBox 3">
            <a:extLst>
              <a:ext uri="{FF2B5EF4-FFF2-40B4-BE49-F238E27FC236}">
                <a16:creationId xmlns:a16="http://schemas.microsoft.com/office/drawing/2014/main" xmlns="" id="{96490794-42EE-4766-9D22-063917D1A610}"/>
              </a:ext>
            </a:extLst>
          </p:cNvPr>
          <p:cNvSpPr txBox="1"/>
          <p:nvPr/>
        </p:nvSpPr>
        <p:spPr>
          <a:xfrm>
            <a:off x="367748" y="925712"/>
            <a:ext cx="2206487" cy="369332"/>
          </a:xfrm>
          <a:prstGeom prst="rect">
            <a:avLst/>
          </a:prstGeom>
          <a:noFill/>
        </p:spPr>
        <p:txBody>
          <a:bodyPr wrap="square" rtlCol="0">
            <a:spAutoFit/>
          </a:bodyPr>
          <a:lstStyle/>
          <a:p>
            <a:r>
              <a:rPr lang="en-IN" b="1" dirty="0"/>
              <a:t>Set Name Node</a:t>
            </a:r>
          </a:p>
        </p:txBody>
      </p:sp>
      <p:sp>
        <p:nvSpPr>
          <p:cNvPr id="6" name="TextBox 5">
            <a:extLst>
              <a:ext uri="{FF2B5EF4-FFF2-40B4-BE49-F238E27FC236}">
                <a16:creationId xmlns:a16="http://schemas.microsoft.com/office/drawing/2014/main" xmlns="" id="{4CB8807E-AF0C-4368-82A1-1B51826119B8}"/>
              </a:ext>
            </a:extLst>
          </p:cNvPr>
          <p:cNvSpPr txBox="1"/>
          <p:nvPr/>
        </p:nvSpPr>
        <p:spPr>
          <a:xfrm>
            <a:off x="288235" y="4452730"/>
            <a:ext cx="3240156" cy="369332"/>
          </a:xfrm>
          <a:prstGeom prst="rect">
            <a:avLst/>
          </a:prstGeom>
          <a:noFill/>
        </p:spPr>
        <p:txBody>
          <a:bodyPr wrap="square" rtlCol="0">
            <a:spAutoFit/>
          </a:bodyPr>
          <a:lstStyle/>
          <a:p>
            <a:r>
              <a:rPr lang="en-IN" b="1" dirty="0"/>
              <a:t>SET PATH FOR HDFS</a:t>
            </a:r>
          </a:p>
        </p:txBody>
      </p:sp>
    </p:spTree>
    <p:extLst>
      <p:ext uri="{BB962C8B-B14F-4D97-AF65-F5344CB8AC3E}">
        <p14:creationId xmlns:p14="http://schemas.microsoft.com/office/powerpoint/2010/main" val="2414302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000"/>
                                        <p:tgtEl>
                                          <p:spTgt spid="8">
                                            <p:txEl>
                                              <p:pRg st="0" end="0"/>
                                            </p:txEl>
                                          </p:spTgt>
                                        </p:tgtEl>
                                      </p:cBhvr>
                                    </p:animEffect>
                                    <p:anim calcmode="lin" valueType="num">
                                      <p:cBhvr>
                                        <p:cTn id="8"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8">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8">
                                            <p:txEl>
                                              <p:pRg st="2" end="2"/>
                                            </p:txEl>
                                          </p:spTgt>
                                        </p:tgtEl>
                                        <p:attrNameLst>
                                          <p:attrName>style.visibility</p:attrName>
                                        </p:attrNameLst>
                                      </p:cBhvr>
                                      <p:to>
                                        <p:strVal val="visible"/>
                                      </p:to>
                                    </p:set>
                                    <p:animEffect transition="in" filter="fade">
                                      <p:cBhvr>
                                        <p:cTn id="12" dur="1000"/>
                                        <p:tgtEl>
                                          <p:spTgt spid="8">
                                            <p:txEl>
                                              <p:pRg st="2" end="2"/>
                                            </p:txEl>
                                          </p:spTgt>
                                        </p:tgtEl>
                                      </p:cBhvr>
                                    </p:animEffect>
                                    <p:anim calcmode="lin" valueType="num">
                                      <p:cBhvr>
                                        <p:cTn id="13" dur="1000" fill="hold"/>
                                        <p:tgtEl>
                                          <p:spTgt spid="8">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8">
                                            <p:txEl>
                                              <p:pRg st="2" end="2"/>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8">
                                            <p:txEl>
                                              <p:pRg st="3" end="3"/>
                                            </p:txEl>
                                          </p:spTgt>
                                        </p:tgtEl>
                                        <p:attrNameLst>
                                          <p:attrName>style.visibility</p:attrName>
                                        </p:attrNameLst>
                                      </p:cBhvr>
                                      <p:to>
                                        <p:strVal val="visible"/>
                                      </p:to>
                                    </p:set>
                                    <p:animEffect transition="in" filter="fade">
                                      <p:cBhvr>
                                        <p:cTn id="17" dur="1000"/>
                                        <p:tgtEl>
                                          <p:spTgt spid="8">
                                            <p:txEl>
                                              <p:pRg st="3" end="3"/>
                                            </p:txEl>
                                          </p:spTgt>
                                        </p:tgtEl>
                                      </p:cBhvr>
                                    </p:animEffect>
                                    <p:anim calcmode="lin" valueType="num">
                                      <p:cBhvr>
                                        <p:cTn id="18" dur="1000" fill="hold"/>
                                        <p:tgtEl>
                                          <p:spTgt spid="8">
                                            <p:txEl>
                                              <p:pRg st="3" end="3"/>
                                            </p:txEl>
                                          </p:spTgt>
                                        </p:tgtEl>
                                        <p:attrNameLst>
                                          <p:attrName>ppt_x</p:attrName>
                                        </p:attrNameLst>
                                      </p:cBhvr>
                                      <p:tavLst>
                                        <p:tav tm="0">
                                          <p:val>
                                            <p:strVal val="#ppt_x"/>
                                          </p:val>
                                        </p:tav>
                                        <p:tav tm="100000">
                                          <p:val>
                                            <p:strVal val="#ppt_x"/>
                                          </p:val>
                                        </p:tav>
                                      </p:tavLst>
                                    </p:anim>
                                    <p:anim calcmode="lin" valueType="num">
                                      <p:cBhvr>
                                        <p:cTn id="19" dur="1000" fill="hold"/>
                                        <p:tgtEl>
                                          <p:spTgt spid="8">
                                            <p:txEl>
                                              <p:pRg st="3" end="3"/>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8">
                                            <p:txEl>
                                              <p:pRg st="4" end="4"/>
                                            </p:txEl>
                                          </p:spTgt>
                                        </p:tgtEl>
                                        <p:attrNameLst>
                                          <p:attrName>style.visibility</p:attrName>
                                        </p:attrNameLst>
                                      </p:cBhvr>
                                      <p:to>
                                        <p:strVal val="visible"/>
                                      </p:to>
                                    </p:set>
                                    <p:animEffect transition="in" filter="fade">
                                      <p:cBhvr>
                                        <p:cTn id="22" dur="1000"/>
                                        <p:tgtEl>
                                          <p:spTgt spid="8">
                                            <p:txEl>
                                              <p:pRg st="4" end="4"/>
                                            </p:txEl>
                                          </p:spTgt>
                                        </p:tgtEl>
                                      </p:cBhvr>
                                    </p:animEffect>
                                    <p:anim calcmode="lin" valueType="num">
                                      <p:cBhvr>
                                        <p:cTn id="23" dur="1000" fill="hold"/>
                                        <p:tgtEl>
                                          <p:spTgt spid="8">
                                            <p:txEl>
                                              <p:pRg st="4" end="4"/>
                                            </p:txEl>
                                          </p:spTgt>
                                        </p:tgtEl>
                                        <p:attrNameLst>
                                          <p:attrName>ppt_x</p:attrName>
                                        </p:attrNameLst>
                                      </p:cBhvr>
                                      <p:tavLst>
                                        <p:tav tm="0">
                                          <p:val>
                                            <p:strVal val="#ppt_x"/>
                                          </p:val>
                                        </p:tav>
                                        <p:tav tm="100000">
                                          <p:val>
                                            <p:strVal val="#ppt_x"/>
                                          </p:val>
                                        </p:tav>
                                      </p:tavLst>
                                    </p:anim>
                                    <p:anim calcmode="lin" valueType="num">
                                      <p:cBhvr>
                                        <p:cTn id="24" dur="1000" fill="hold"/>
                                        <p:tgtEl>
                                          <p:spTgt spid="8">
                                            <p:txEl>
                                              <p:pRg st="4" end="4"/>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8">
                                            <p:txEl>
                                              <p:pRg st="5" end="5"/>
                                            </p:txEl>
                                          </p:spTgt>
                                        </p:tgtEl>
                                        <p:attrNameLst>
                                          <p:attrName>style.visibility</p:attrName>
                                        </p:attrNameLst>
                                      </p:cBhvr>
                                      <p:to>
                                        <p:strVal val="visible"/>
                                      </p:to>
                                    </p:set>
                                    <p:animEffect transition="in" filter="fade">
                                      <p:cBhvr>
                                        <p:cTn id="27" dur="1000"/>
                                        <p:tgtEl>
                                          <p:spTgt spid="8">
                                            <p:txEl>
                                              <p:pRg st="5" end="5"/>
                                            </p:txEl>
                                          </p:spTgt>
                                        </p:tgtEl>
                                      </p:cBhvr>
                                    </p:animEffect>
                                    <p:anim calcmode="lin" valueType="num">
                                      <p:cBhvr>
                                        <p:cTn id="28" dur="1000" fill="hold"/>
                                        <p:tgtEl>
                                          <p:spTgt spid="8">
                                            <p:txEl>
                                              <p:pRg st="5" end="5"/>
                                            </p:txEl>
                                          </p:spTgt>
                                        </p:tgtEl>
                                        <p:attrNameLst>
                                          <p:attrName>ppt_x</p:attrName>
                                        </p:attrNameLst>
                                      </p:cBhvr>
                                      <p:tavLst>
                                        <p:tav tm="0">
                                          <p:val>
                                            <p:strVal val="#ppt_x"/>
                                          </p:val>
                                        </p:tav>
                                        <p:tav tm="100000">
                                          <p:val>
                                            <p:strVal val="#ppt_x"/>
                                          </p:val>
                                        </p:tav>
                                      </p:tavLst>
                                    </p:anim>
                                    <p:anim calcmode="lin" valueType="num">
                                      <p:cBhvr>
                                        <p:cTn id="29" dur="1000" fill="hold"/>
                                        <p:tgtEl>
                                          <p:spTgt spid="8">
                                            <p:txEl>
                                              <p:pRg st="5" end="5"/>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8">
                                            <p:txEl>
                                              <p:pRg st="6" end="6"/>
                                            </p:txEl>
                                          </p:spTgt>
                                        </p:tgtEl>
                                        <p:attrNameLst>
                                          <p:attrName>style.visibility</p:attrName>
                                        </p:attrNameLst>
                                      </p:cBhvr>
                                      <p:to>
                                        <p:strVal val="visible"/>
                                      </p:to>
                                    </p:set>
                                    <p:animEffect transition="in" filter="fade">
                                      <p:cBhvr>
                                        <p:cTn id="32" dur="1000"/>
                                        <p:tgtEl>
                                          <p:spTgt spid="8">
                                            <p:txEl>
                                              <p:pRg st="6" end="6"/>
                                            </p:txEl>
                                          </p:spTgt>
                                        </p:tgtEl>
                                      </p:cBhvr>
                                    </p:animEffect>
                                    <p:anim calcmode="lin" valueType="num">
                                      <p:cBhvr>
                                        <p:cTn id="33" dur="1000" fill="hold"/>
                                        <p:tgtEl>
                                          <p:spTgt spid="8">
                                            <p:txEl>
                                              <p:pRg st="6" end="6"/>
                                            </p:txEl>
                                          </p:spTgt>
                                        </p:tgtEl>
                                        <p:attrNameLst>
                                          <p:attrName>ppt_x</p:attrName>
                                        </p:attrNameLst>
                                      </p:cBhvr>
                                      <p:tavLst>
                                        <p:tav tm="0">
                                          <p:val>
                                            <p:strVal val="#ppt_x"/>
                                          </p:val>
                                        </p:tav>
                                        <p:tav tm="100000">
                                          <p:val>
                                            <p:strVal val="#ppt_x"/>
                                          </p:val>
                                        </p:tav>
                                      </p:tavLst>
                                    </p:anim>
                                    <p:anim calcmode="lin" valueType="num">
                                      <p:cBhvr>
                                        <p:cTn id="34" dur="1000" fill="hold"/>
                                        <p:tgtEl>
                                          <p:spTgt spid="8">
                                            <p:txEl>
                                              <p:pRg st="6" end="6"/>
                                            </p:txEl>
                                          </p:spTgt>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8">
                                            <p:txEl>
                                              <p:pRg st="7" end="7"/>
                                            </p:txEl>
                                          </p:spTgt>
                                        </p:tgtEl>
                                        <p:attrNameLst>
                                          <p:attrName>style.visibility</p:attrName>
                                        </p:attrNameLst>
                                      </p:cBhvr>
                                      <p:to>
                                        <p:strVal val="visible"/>
                                      </p:to>
                                    </p:set>
                                    <p:animEffect transition="in" filter="fade">
                                      <p:cBhvr>
                                        <p:cTn id="37" dur="1000"/>
                                        <p:tgtEl>
                                          <p:spTgt spid="8">
                                            <p:txEl>
                                              <p:pRg st="7" end="7"/>
                                            </p:txEl>
                                          </p:spTgt>
                                        </p:tgtEl>
                                      </p:cBhvr>
                                    </p:animEffect>
                                    <p:anim calcmode="lin" valueType="num">
                                      <p:cBhvr>
                                        <p:cTn id="38" dur="1000" fill="hold"/>
                                        <p:tgtEl>
                                          <p:spTgt spid="8">
                                            <p:txEl>
                                              <p:pRg st="7" end="7"/>
                                            </p:txEl>
                                          </p:spTgt>
                                        </p:tgtEl>
                                        <p:attrNameLst>
                                          <p:attrName>ppt_x</p:attrName>
                                        </p:attrNameLst>
                                      </p:cBhvr>
                                      <p:tavLst>
                                        <p:tav tm="0">
                                          <p:val>
                                            <p:strVal val="#ppt_x"/>
                                          </p:val>
                                        </p:tav>
                                        <p:tav tm="100000">
                                          <p:val>
                                            <p:strVal val="#ppt_x"/>
                                          </p:val>
                                        </p:tav>
                                      </p:tavLst>
                                    </p:anim>
                                    <p:anim calcmode="lin" valueType="num">
                                      <p:cBhvr>
                                        <p:cTn id="39" dur="1000" fill="hold"/>
                                        <p:tgtEl>
                                          <p:spTgt spid="8">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42" presetClass="entr" presetSubtype="0" fill="hold" nodeType="clickEffect">
                                  <p:stCondLst>
                                    <p:cond delay="0"/>
                                  </p:stCondLst>
                                  <p:childTnLst>
                                    <p:set>
                                      <p:cBhvr>
                                        <p:cTn id="43" dur="1" fill="hold">
                                          <p:stCondLst>
                                            <p:cond delay="0"/>
                                          </p:stCondLst>
                                        </p:cTn>
                                        <p:tgtEl>
                                          <p:spTgt spid="9">
                                            <p:txEl>
                                              <p:pRg st="1" end="1"/>
                                            </p:txEl>
                                          </p:spTgt>
                                        </p:tgtEl>
                                        <p:attrNameLst>
                                          <p:attrName>style.visibility</p:attrName>
                                        </p:attrNameLst>
                                      </p:cBhvr>
                                      <p:to>
                                        <p:strVal val="visible"/>
                                      </p:to>
                                    </p:set>
                                    <p:animEffect transition="in" filter="fade">
                                      <p:cBhvr>
                                        <p:cTn id="44" dur="1000"/>
                                        <p:tgtEl>
                                          <p:spTgt spid="9">
                                            <p:txEl>
                                              <p:pRg st="1" end="1"/>
                                            </p:txEl>
                                          </p:spTgt>
                                        </p:tgtEl>
                                      </p:cBhvr>
                                    </p:animEffect>
                                    <p:anim calcmode="lin" valueType="num">
                                      <p:cBhvr>
                                        <p:cTn id="45" dur="1000" fill="hold"/>
                                        <p:tgtEl>
                                          <p:spTgt spid="9">
                                            <p:txEl>
                                              <p:pRg st="1" end="1"/>
                                            </p:txEl>
                                          </p:spTgt>
                                        </p:tgtEl>
                                        <p:attrNameLst>
                                          <p:attrName>ppt_x</p:attrName>
                                        </p:attrNameLst>
                                      </p:cBhvr>
                                      <p:tavLst>
                                        <p:tav tm="0">
                                          <p:val>
                                            <p:strVal val="#ppt_x"/>
                                          </p:val>
                                        </p:tav>
                                        <p:tav tm="100000">
                                          <p:val>
                                            <p:strVal val="#ppt_x"/>
                                          </p:val>
                                        </p:tav>
                                      </p:tavLst>
                                    </p:anim>
                                    <p:anim calcmode="lin" valueType="num">
                                      <p:cBhvr>
                                        <p:cTn id="46" dur="1000" fill="hold"/>
                                        <p:tgtEl>
                                          <p:spTgt spid="9">
                                            <p:txEl>
                                              <p:pRg st="1" end="1"/>
                                            </p:txEl>
                                          </p:spTgt>
                                        </p:tgtEl>
                                        <p:attrNameLst>
                                          <p:attrName>ppt_y</p:attrName>
                                        </p:attrNameLst>
                                      </p:cBhvr>
                                      <p:tavLst>
                                        <p:tav tm="0">
                                          <p:val>
                                            <p:strVal val="#ppt_y+.1"/>
                                          </p:val>
                                        </p:tav>
                                        <p:tav tm="100000">
                                          <p:val>
                                            <p:strVal val="#ppt_y"/>
                                          </p:val>
                                        </p:tav>
                                      </p:tavLst>
                                    </p:anim>
                                  </p:childTnLst>
                                </p:cTn>
                              </p:par>
                              <p:par>
                                <p:cTn id="47" presetID="42" presetClass="entr" presetSubtype="0" fill="hold" nodeType="withEffect">
                                  <p:stCondLst>
                                    <p:cond delay="0"/>
                                  </p:stCondLst>
                                  <p:childTnLst>
                                    <p:set>
                                      <p:cBhvr>
                                        <p:cTn id="48" dur="1" fill="hold">
                                          <p:stCondLst>
                                            <p:cond delay="0"/>
                                          </p:stCondLst>
                                        </p:cTn>
                                        <p:tgtEl>
                                          <p:spTgt spid="9">
                                            <p:txEl>
                                              <p:pRg st="3" end="3"/>
                                            </p:txEl>
                                          </p:spTgt>
                                        </p:tgtEl>
                                        <p:attrNameLst>
                                          <p:attrName>style.visibility</p:attrName>
                                        </p:attrNameLst>
                                      </p:cBhvr>
                                      <p:to>
                                        <p:strVal val="visible"/>
                                      </p:to>
                                    </p:set>
                                    <p:animEffect transition="in" filter="fade">
                                      <p:cBhvr>
                                        <p:cTn id="49" dur="1000"/>
                                        <p:tgtEl>
                                          <p:spTgt spid="9">
                                            <p:txEl>
                                              <p:pRg st="3" end="3"/>
                                            </p:txEl>
                                          </p:spTgt>
                                        </p:tgtEl>
                                      </p:cBhvr>
                                    </p:animEffect>
                                    <p:anim calcmode="lin" valueType="num">
                                      <p:cBhvr>
                                        <p:cTn id="50" dur="1000" fill="hold"/>
                                        <p:tgtEl>
                                          <p:spTgt spid="9">
                                            <p:txEl>
                                              <p:pRg st="3" end="3"/>
                                            </p:txEl>
                                          </p:spTgt>
                                        </p:tgtEl>
                                        <p:attrNameLst>
                                          <p:attrName>ppt_x</p:attrName>
                                        </p:attrNameLst>
                                      </p:cBhvr>
                                      <p:tavLst>
                                        <p:tav tm="0">
                                          <p:val>
                                            <p:strVal val="#ppt_x"/>
                                          </p:val>
                                        </p:tav>
                                        <p:tav tm="100000">
                                          <p:val>
                                            <p:strVal val="#ppt_x"/>
                                          </p:val>
                                        </p:tav>
                                      </p:tavLst>
                                    </p:anim>
                                    <p:anim calcmode="lin" valueType="num">
                                      <p:cBhvr>
                                        <p:cTn id="51" dur="1000" fill="hold"/>
                                        <p:tgtEl>
                                          <p:spTgt spid="9">
                                            <p:txEl>
                                              <p:pRg st="3" end="3"/>
                                            </p:txEl>
                                          </p:spTgt>
                                        </p:tgtEl>
                                        <p:attrNameLst>
                                          <p:attrName>ppt_y</p:attrName>
                                        </p:attrNameLst>
                                      </p:cBhvr>
                                      <p:tavLst>
                                        <p:tav tm="0">
                                          <p:val>
                                            <p:strVal val="#ppt_y+.1"/>
                                          </p:val>
                                        </p:tav>
                                        <p:tav tm="100000">
                                          <p:val>
                                            <p:strVal val="#ppt_y"/>
                                          </p:val>
                                        </p:tav>
                                      </p:tavLst>
                                    </p:anim>
                                  </p:childTnLst>
                                </p:cTn>
                              </p:par>
                              <p:par>
                                <p:cTn id="52" presetID="42" presetClass="entr" presetSubtype="0" fill="hold" nodeType="withEffect">
                                  <p:stCondLst>
                                    <p:cond delay="0"/>
                                  </p:stCondLst>
                                  <p:childTnLst>
                                    <p:set>
                                      <p:cBhvr>
                                        <p:cTn id="53" dur="1" fill="hold">
                                          <p:stCondLst>
                                            <p:cond delay="0"/>
                                          </p:stCondLst>
                                        </p:cTn>
                                        <p:tgtEl>
                                          <p:spTgt spid="9">
                                            <p:txEl>
                                              <p:pRg st="4" end="4"/>
                                            </p:txEl>
                                          </p:spTgt>
                                        </p:tgtEl>
                                        <p:attrNameLst>
                                          <p:attrName>style.visibility</p:attrName>
                                        </p:attrNameLst>
                                      </p:cBhvr>
                                      <p:to>
                                        <p:strVal val="visible"/>
                                      </p:to>
                                    </p:set>
                                    <p:animEffect transition="in" filter="fade">
                                      <p:cBhvr>
                                        <p:cTn id="54" dur="1000"/>
                                        <p:tgtEl>
                                          <p:spTgt spid="9">
                                            <p:txEl>
                                              <p:pRg st="4" end="4"/>
                                            </p:txEl>
                                          </p:spTgt>
                                        </p:tgtEl>
                                      </p:cBhvr>
                                    </p:animEffect>
                                    <p:anim calcmode="lin" valueType="num">
                                      <p:cBhvr>
                                        <p:cTn id="55" dur="1000" fill="hold"/>
                                        <p:tgtEl>
                                          <p:spTgt spid="9">
                                            <p:txEl>
                                              <p:pRg st="4" end="4"/>
                                            </p:txEl>
                                          </p:spTgt>
                                        </p:tgtEl>
                                        <p:attrNameLst>
                                          <p:attrName>ppt_x</p:attrName>
                                        </p:attrNameLst>
                                      </p:cBhvr>
                                      <p:tavLst>
                                        <p:tav tm="0">
                                          <p:val>
                                            <p:strVal val="#ppt_x"/>
                                          </p:val>
                                        </p:tav>
                                        <p:tav tm="100000">
                                          <p:val>
                                            <p:strVal val="#ppt_x"/>
                                          </p:val>
                                        </p:tav>
                                      </p:tavLst>
                                    </p:anim>
                                    <p:anim calcmode="lin" valueType="num">
                                      <p:cBhvr>
                                        <p:cTn id="56" dur="1000" fill="hold"/>
                                        <p:tgtEl>
                                          <p:spTgt spid="9">
                                            <p:txEl>
                                              <p:pRg st="4" end="4"/>
                                            </p:txEl>
                                          </p:spTgt>
                                        </p:tgtEl>
                                        <p:attrNameLst>
                                          <p:attrName>ppt_y</p:attrName>
                                        </p:attrNameLst>
                                      </p:cBhvr>
                                      <p:tavLst>
                                        <p:tav tm="0">
                                          <p:val>
                                            <p:strVal val="#ppt_y+.1"/>
                                          </p:val>
                                        </p:tav>
                                        <p:tav tm="100000">
                                          <p:val>
                                            <p:strVal val="#ppt_y"/>
                                          </p:val>
                                        </p:tav>
                                      </p:tavLst>
                                    </p:anim>
                                  </p:childTnLst>
                                </p:cTn>
                              </p:par>
                              <p:par>
                                <p:cTn id="57" presetID="42" presetClass="entr" presetSubtype="0" fill="hold" nodeType="withEffect">
                                  <p:stCondLst>
                                    <p:cond delay="0"/>
                                  </p:stCondLst>
                                  <p:childTnLst>
                                    <p:set>
                                      <p:cBhvr>
                                        <p:cTn id="58" dur="1" fill="hold">
                                          <p:stCondLst>
                                            <p:cond delay="0"/>
                                          </p:stCondLst>
                                        </p:cTn>
                                        <p:tgtEl>
                                          <p:spTgt spid="9">
                                            <p:txEl>
                                              <p:pRg st="5" end="5"/>
                                            </p:txEl>
                                          </p:spTgt>
                                        </p:tgtEl>
                                        <p:attrNameLst>
                                          <p:attrName>style.visibility</p:attrName>
                                        </p:attrNameLst>
                                      </p:cBhvr>
                                      <p:to>
                                        <p:strVal val="visible"/>
                                      </p:to>
                                    </p:set>
                                    <p:animEffect transition="in" filter="fade">
                                      <p:cBhvr>
                                        <p:cTn id="59" dur="1000"/>
                                        <p:tgtEl>
                                          <p:spTgt spid="9">
                                            <p:txEl>
                                              <p:pRg st="5" end="5"/>
                                            </p:txEl>
                                          </p:spTgt>
                                        </p:tgtEl>
                                      </p:cBhvr>
                                    </p:animEffect>
                                    <p:anim calcmode="lin" valueType="num">
                                      <p:cBhvr>
                                        <p:cTn id="60" dur="1000" fill="hold"/>
                                        <p:tgtEl>
                                          <p:spTgt spid="9">
                                            <p:txEl>
                                              <p:pRg st="5" end="5"/>
                                            </p:txEl>
                                          </p:spTgt>
                                        </p:tgtEl>
                                        <p:attrNameLst>
                                          <p:attrName>ppt_x</p:attrName>
                                        </p:attrNameLst>
                                      </p:cBhvr>
                                      <p:tavLst>
                                        <p:tav tm="0">
                                          <p:val>
                                            <p:strVal val="#ppt_x"/>
                                          </p:val>
                                        </p:tav>
                                        <p:tav tm="100000">
                                          <p:val>
                                            <p:strVal val="#ppt_x"/>
                                          </p:val>
                                        </p:tav>
                                      </p:tavLst>
                                    </p:anim>
                                    <p:anim calcmode="lin" valueType="num">
                                      <p:cBhvr>
                                        <p:cTn id="61" dur="1000" fill="hold"/>
                                        <p:tgtEl>
                                          <p:spTgt spid="9">
                                            <p:txEl>
                                              <p:pRg st="5" end="5"/>
                                            </p:txEl>
                                          </p:spTgt>
                                        </p:tgtEl>
                                        <p:attrNameLst>
                                          <p:attrName>ppt_y</p:attrName>
                                        </p:attrNameLst>
                                      </p:cBhvr>
                                      <p:tavLst>
                                        <p:tav tm="0">
                                          <p:val>
                                            <p:strVal val="#ppt_y+.1"/>
                                          </p:val>
                                        </p:tav>
                                        <p:tav tm="100000">
                                          <p:val>
                                            <p:strVal val="#ppt_y"/>
                                          </p:val>
                                        </p:tav>
                                      </p:tavLst>
                                    </p:anim>
                                  </p:childTnLst>
                                </p:cTn>
                              </p:par>
                              <p:par>
                                <p:cTn id="62" presetID="42" presetClass="entr" presetSubtype="0" fill="hold" nodeType="withEffect">
                                  <p:stCondLst>
                                    <p:cond delay="0"/>
                                  </p:stCondLst>
                                  <p:childTnLst>
                                    <p:set>
                                      <p:cBhvr>
                                        <p:cTn id="63" dur="1" fill="hold">
                                          <p:stCondLst>
                                            <p:cond delay="0"/>
                                          </p:stCondLst>
                                        </p:cTn>
                                        <p:tgtEl>
                                          <p:spTgt spid="9">
                                            <p:txEl>
                                              <p:pRg st="6" end="6"/>
                                            </p:txEl>
                                          </p:spTgt>
                                        </p:tgtEl>
                                        <p:attrNameLst>
                                          <p:attrName>style.visibility</p:attrName>
                                        </p:attrNameLst>
                                      </p:cBhvr>
                                      <p:to>
                                        <p:strVal val="visible"/>
                                      </p:to>
                                    </p:set>
                                    <p:animEffect transition="in" filter="fade">
                                      <p:cBhvr>
                                        <p:cTn id="64" dur="1000"/>
                                        <p:tgtEl>
                                          <p:spTgt spid="9">
                                            <p:txEl>
                                              <p:pRg st="6" end="6"/>
                                            </p:txEl>
                                          </p:spTgt>
                                        </p:tgtEl>
                                      </p:cBhvr>
                                    </p:animEffect>
                                    <p:anim calcmode="lin" valueType="num">
                                      <p:cBhvr>
                                        <p:cTn id="65" dur="1000" fill="hold"/>
                                        <p:tgtEl>
                                          <p:spTgt spid="9">
                                            <p:txEl>
                                              <p:pRg st="6" end="6"/>
                                            </p:txEl>
                                          </p:spTgt>
                                        </p:tgtEl>
                                        <p:attrNameLst>
                                          <p:attrName>ppt_x</p:attrName>
                                        </p:attrNameLst>
                                      </p:cBhvr>
                                      <p:tavLst>
                                        <p:tav tm="0">
                                          <p:val>
                                            <p:strVal val="#ppt_x"/>
                                          </p:val>
                                        </p:tav>
                                        <p:tav tm="100000">
                                          <p:val>
                                            <p:strVal val="#ppt_x"/>
                                          </p:val>
                                        </p:tav>
                                      </p:tavLst>
                                    </p:anim>
                                    <p:anim calcmode="lin" valueType="num">
                                      <p:cBhvr>
                                        <p:cTn id="66" dur="1000" fill="hold"/>
                                        <p:tgtEl>
                                          <p:spTgt spid="9">
                                            <p:txEl>
                                              <p:pRg st="6" end="6"/>
                                            </p:txEl>
                                          </p:spTgt>
                                        </p:tgtEl>
                                        <p:attrNameLst>
                                          <p:attrName>ppt_y</p:attrName>
                                        </p:attrNameLst>
                                      </p:cBhvr>
                                      <p:tavLst>
                                        <p:tav tm="0">
                                          <p:val>
                                            <p:strVal val="#ppt_y+.1"/>
                                          </p:val>
                                        </p:tav>
                                        <p:tav tm="100000">
                                          <p:val>
                                            <p:strVal val="#ppt_y"/>
                                          </p:val>
                                        </p:tav>
                                      </p:tavLst>
                                    </p:anim>
                                  </p:childTnLst>
                                </p:cTn>
                              </p:par>
                              <p:par>
                                <p:cTn id="67" presetID="42" presetClass="entr" presetSubtype="0" fill="hold" nodeType="withEffect">
                                  <p:stCondLst>
                                    <p:cond delay="0"/>
                                  </p:stCondLst>
                                  <p:childTnLst>
                                    <p:set>
                                      <p:cBhvr>
                                        <p:cTn id="68" dur="1" fill="hold">
                                          <p:stCondLst>
                                            <p:cond delay="0"/>
                                          </p:stCondLst>
                                        </p:cTn>
                                        <p:tgtEl>
                                          <p:spTgt spid="9">
                                            <p:txEl>
                                              <p:pRg st="7" end="7"/>
                                            </p:txEl>
                                          </p:spTgt>
                                        </p:tgtEl>
                                        <p:attrNameLst>
                                          <p:attrName>style.visibility</p:attrName>
                                        </p:attrNameLst>
                                      </p:cBhvr>
                                      <p:to>
                                        <p:strVal val="visible"/>
                                      </p:to>
                                    </p:set>
                                    <p:animEffect transition="in" filter="fade">
                                      <p:cBhvr>
                                        <p:cTn id="69" dur="1000"/>
                                        <p:tgtEl>
                                          <p:spTgt spid="9">
                                            <p:txEl>
                                              <p:pRg st="7" end="7"/>
                                            </p:txEl>
                                          </p:spTgt>
                                        </p:tgtEl>
                                      </p:cBhvr>
                                    </p:animEffect>
                                    <p:anim calcmode="lin" valueType="num">
                                      <p:cBhvr>
                                        <p:cTn id="70" dur="1000" fill="hold"/>
                                        <p:tgtEl>
                                          <p:spTgt spid="9">
                                            <p:txEl>
                                              <p:pRg st="7" end="7"/>
                                            </p:txEl>
                                          </p:spTgt>
                                        </p:tgtEl>
                                        <p:attrNameLst>
                                          <p:attrName>ppt_x</p:attrName>
                                        </p:attrNameLst>
                                      </p:cBhvr>
                                      <p:tavLst>
                                        <p:tav tm="0">
                                          <p:val>
                                            <p:strVal val="#ppt_x"/>
                                          </p:val>
                                        </p:tav>
                                        <p:tav tm="100000">
                                          <p:val>
                                            <p:strVal val="#ppt_x"/>
                                          </p:val>
                                        </p:tav>
                                      </p:tavLst>
                                    </p:anim>
                                    <p:anim calcmode="lin" valueType="num">
                                      <p:cBhvr>
                                        <p:cTn id="71" dur="1000" fill="hold"/>
                                        <p:tgtEl>
                                          <p:spTgt spid="9">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72" fill="hold">
                      <p:stCondLst>
                        <p:cond delay="indefinite"/>
                      </p:stCondLst>
                      <p:childTnLst>
                        <p:par>
                          <p:cTn id="73" fill="hold">
                            <p:stCondLst>
                              <p:cond delay="0"/>
                            </p:stCondLst>
                            <p:childTnLst>
                              <p:par>
                                <p:cTn id="74" presetID="42" presetClass="entr" presetSubtype="0" fill="hold" nodeType="clickEffect">
                                  <p:stCondLst>
                                    <p:cond delay="0"/>
                                  </p:stCondLst>
                                  <p:childTnLst>
                                    <p:set>
                                      <p:cBhvr>
                                        <p:cTn id="75" dur="1" fill="hold">
                                          <p:stCondLst>
                                            <p:cond delay="0"/>
                                          </p:stCondLst>
                                        </p:cTn>
                                        <p:tgtEl>
                                          <p:spTgt spid="7">
                                            <p:txEl>
                                              <p:pRg st="0" end="0"/>
                                            </p:txEl>
                                          </p:spTgt>
                                        </p:tgtEl>
                                        <p:attrNameLst>
                                          <p:attrName>style.visibility</p:attrName>
                                        </p:attrNameLst>
                                      </p:cBhvr>
                                      <p:to>
                                        <p:strVal val="visible"/>
                                      </p:to>
                                    </p:set>
                                    <p:animEffect transition="in" filter="fade">
                                      <p:cBhvr>
                                        <p:cTn id="76" dur="1000"/>
                                        <p:tgtEl>
                                          <p:spTgt spid="7">
                                            <p:txEl>
                                              <p:pRg st="0" end="0"/>
                                            </p:txEl>
                                          </p:spTgt>
                                        </p:tgtEl>
                                      </p:cBhvr>
                                    </p:animEffect>
                                    <p:anim calcmode="lin" valueType="num">
                                      <p:cBhvr>
                                        <p:cTn id="77"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78"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42" presetClass="entr" presetSubtype="0" fill="hold" nodeType="clickEffect">
                                  <p:stCondLst>
                                    <p:cond delay="0"/>
                                  </p:stCondLst>
                                  <p:childTnLst>
                                    <p:set>
                                      <p:cBhvr>
                                        <p:cTn id="82" dur="1" fill="hold">
                                          <p:stCondLst>
                                            <p:cond delay="0"/>
                                          </p:stCondLst>
                                        </p:cTn>
                                        <p:tgtEl>
                                          <p:spTgt spid="7">
                                            <p:txEl>
                                              <p:pRg st="1" end="1"/>
                                            </p:txEl>
                                          </p:spTgt>
                                        </p:tgtEl>
                                        <p:attrNameLst>
                                          <p:attrName>style.visibility</p:attrName>
                                        </p:attrNameLst>
                                      </p:cBhvr>
                                      <p:to>
                                        <p:strVal val="visible"/>
                                      </p:to>
                                    </p:set>
                                    <p:animEffect transition="in" filter="fade">
                                      <p:cBhvr>
                                        <p:cTn id="83" dur="1000"/>
                                        <p:tgtEl>
                                          <p:spTgt spid="7">
                                            <p:txEl>
                                              <p:pRg st="1" end="1"/>
                                            </p:txEl>
                                          </p:spTgt>
                                        </p:tgtEl>
                                      </p:cBhvr>
                                    </p:animEffect>
                                    <p:anim calcmode="lin" valueType="num">
                                      <p:cBhvr>
                                        <p:cTn id="84"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85" dur="1000" fill="hold"/>
                                        <p:tgtEl>
                                          <p:spTgt spid="7">
                                            <p:txEl>
                                              <p:pRg st="1" end="1"/>
                                            </p:txEl>
                                          </p:spTgt>
                                        </p:tgtEl>
                                        <p:attrNameLst>
                                          <p:attrName>ppt_y</p:attrName>
                                        </p:attrNameLst>
                                      </p:cBhvr>
                                      <p:tavLst>
                                        <p:tav tm="0">
                                          <p:val>
                                            <p:strVal val="#ppt_y+.1"/>
                                          </p:val>
                                        </p:tav>
                                        <p:tav tm="100000">
                                          <p:val>
                                            <p:strVal val="#ppt_y"/>
                                          </p:val>
                                        </p:tav>
                                      </p:tavLst>
                                    </p:anim>
                                  </p:childTnLst>
                                </p:cTn>
                              </p:par>
                              <p:par>
                                <p:cTn id="86" presetID="42" presetClass="entr" presetSubtype="0" fill="hold" nodeType="withEffect">
                                  <p:stCondLst>
                                    <p:cond delay="0"/>
                                  </p:stCondLst>
                                  <p:childTnLst>
                                    <p:set>
                                      <p:cBhvr>
                                        <p:cTn id="87" dur="1" fill="hold">
                                          <p:stCondLst>
                                            <p:cond delay="0"/>
                                          </p:stCondLst>
                                        </p:cTn>
                                        <p:tgtEl>
                                          <p:spTgt spid="7">
                                            <p:txEl>
                                              <p:pRg st="2" end="2"/>
                                            </p:txEl>
                                          </p:spTgt>
                                        </p:tgtEl>
                                        <p:attrNameLst>
                                          <p:attrName>style.visibility</p:attrName>
                                        </p:attrNameLst>
                                      </p:cBhvr>
                                      <p:to>
                                        <p:strVal val="visible"/>
                                      </p:to>
                                    </p:set>
                                    <p:animEffect transition="in" filter="fade">
                                      <p:cBhvr>
                                        <p:cTn id="88" dur="1000"/>
                                        <p:tgtEl>
                                          <p:spTgt spid="7">
                                            <p:txEl>
                                              <p:pRg st="2" end="2"/>
                                            </p:txEl>
                                          </p:spTgt>
                                        </p:tgtEl>
                                      </p:cBhvr>
                                    </p:animEffect>
                                    <p:anim calcmode="lin" valueType="num">
                                      <p:cBhvr>
                                        <p:cTn id="89"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90" dur="1000" fill="hold"/>
                                        <p:tgtEl>
                                          <p:spTgt spid="7">
                                            <p:txEl>
                                              <p:pRg st="2" end="2"/>
                                            </p:txEl>
                                          </p:spTgt>
                                        </p:tgtEl>
                                        <p:attrNameLst>
                                          <p:attrName>ppt_y</p:attrName>
                                        </p:attrNameLst>
                                      </p:cBhvr>
                                      <p:tavLst>
                                        <p:tav tm="0">
                                          <p:val>
                                            <p:strVal val="#ppt_y+.1"/>
                                          </p:val>
                                        </p:tav>
                                        <p:tav tm="100000">
                                          <p:val>
                                            <p:strVal val="#ppt_y"/>
                                          </p:val>
                                        </p:tav>
                                      </p:tavLst>
                                    </p:anim>
                                  </p:childTnLst>
                                </p:cTn>
                              </p:par>
                              <p:par>
                                <p:cTn id="91" presetID="42" presetClass="entr" presetSubtype="0" fill="hold" nodeType="withEffect">
                                  <p:stCondLst>
                                    <p:cond delay="0"/>
                                  </p:stCondLst>
                                  <p:childTnLst>
                                    <p:set>
                                      <p:cBhvr>
                                        <p:cTn id="92" dur="1" fill="hold">
                                          <p:stCondLst>
                                            <p:cond delay="0"/>
                                          </p:stCondLst>
                                        </p:cTn>
                                        <p:tgtEl>
                                          <p:spTgt spid="7">
                                            <p:txEl>
                                              <p:pRg st="3" end="3"/>
                                            </p:txEl>
                                          </p:spTgt>
                                        </p:tgtEl>
                                        <p:attrNameLst>
                                          <p:attrName>style.visibility</p:attrName>
                                        </p:attrNameLst>
                                      </p:cBhvr>
                                      <p:to>
                                        <p:strVal val="visible"/>
                                      </p:to>
                                    </p:set>
                                    <p:animEffect transition="in" filter="fade">
                                      <p:cBhvr>
                                        <p:cTn id="93" dur="1000"/>
                                        <p:tgtEl>
                                          <p:spTgt spid="7">
                                            <p:txEl>
                                              <p:pRg st="3" end="3"/>
                                            </p:txEl>
                                          </p:spTgt>
                                        </p:tgtEl>
                                      </p:cBhvr>
                                    </p:animEffect>
                                    <p:anim calcmode="lin" valueType="num">
                                      <p:cBhvr>
                                        <p:cTn id="94"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95" dur="1000" fill="hold"/>
                                        <p:tgtEl>
                                          <p:spTgt spid="7">
                                            <p:txEl>
                                              <p:pRg st="3" end="3"/>
                                            </p:txEl>
                                          </p:spTgt>
                                        </p:tgtEl>
                                        <p:attrNameLst>
                                          <p:attrName>ppt_y</p:attrName>
                                        </p:attrNameLst>
                                      </p:cBhvr>
                                      <p:tavLst>
                                        <p:tav tm="0">
                                          <p:val>
                                            <p:strVal val="#ppt_y+.1"/>
                                          </p:val>
                                        </p:tav>
                                        <p:tav tm="100000">
                                          <p:val>
                                            <p:strVal val="#ppt_y"/>
                                          </p:val>
                                        </p:tav>
                                      </p:tavLst>
                                    </p:anim>
                                  </p:childTnLst>
                                </p:cTn>
                              </p:par>
                              <p:par>
                                <p:cTn id="96" presetID="42" presetClass="entr" presetSubtype="0" fill="hold" nodeType="withEffect">
                                  <p:stCondLst>
                                    <p:cond delay="0"/>
                                  </p:stCondLst>
                                  <p:childTnLst>
                                    <p:set>
                                      <p:cBhvr>
                                        <p:cTn id="97" dur="1" fill="hold">
                                          <p:stCondLst>
                                            <p:cond delay="0"/>
                                          </p:stCondLst>
                                        </p:cTn>
                                        <p:tgtEl>
                                          <p:spTgt spid="7">
                                            <p:txEl>
                                              <p:pRg st="4" end="4"/>
                                            </p:txEl>
                                          </p:spTgt>
                                        </p:tgtEl>
                                        <p:attrNameLst>
                                          <p:attrName>style.visibility</p:attrName>
                                        </p:attrNameLst>
                                      </p:cBhvr>
                                      <p:to>
                                        <p:strVal val="visible"/>
                                      </p:to>
                                    </p:set>
                                    <p:animEffect transition="in" filter="fade">
                                      <p:cBhvr>
                                        <p:cTn id="98" dur="1000"/>
                                        <p:tgtEl>
                                          <p:spTgt spid="7">
                                            <p:txEl>
                                              <p:pRg st="4" end="4"/>
                                            </p:txEl>
                                          </p:spTgt>
                                        </p:tgtEl>
                                      </p:cBhvr>
                                    </p:animEffect>
                                    <p:anim calcmode="lin" valueType="num">
                                      <p:cBhvr>
                                        <p:cTn id="99"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100" dur="1000" fill="hold"/>
                                        <p:tgtEl>
                                          <p:spTgt spid="7">
                                            <p:txEl>
                                              <p:pRg st="4" end="4"/>
                                            </p:txEl>
                                          </p:spTgt>
                                        </p:tgtEl>
                                        <p:attrNameLst>
                                          <p:attrName>ppt_y</p:attrName>
                                        </p:attrNameLst>
                                      </p:cBhvr>
                                      <p:tavLst>
                                        <p:tav tm="0">
                                          <p:val>
                                            <p:strVal val="#ppt_y+.1"/>
                                          </p:val>
                                        </p:tav>
                                        <p:tav tm="100000">
                                          <p:val>
                                            <p:strVal val="#ppt_y"/>
                                          </p:val>
                                        </p:tav>
                                      </p:tavLst>
                                    </p:anim>
                                  </p:childTnLst>
                                </p:cTn>
                              </p:par>
                              <p:par>
                                <p:cTn id="101" presetID="42" presetClass="entr" presetSubtype="0" fill="hold" nodeType="withEffect">
                                  <p:stCondLst>
                                    <p:cond delay="0"/>
                                  </p:stCondLst>
                                  <p:childTnLst>
                                    <p:set>
                                      <p:cBhvr>
                                        <p:cTn id="102" dur="1" fill="hold">
                                          <p:stCondLst>
                                            <p:cond delay="0"/>
                                          </p:stCondLst>
                                        </p:cTn>
                                        <p:tgtEl>
                                          <p:spTgt spid="7">
                                            <p:txEl>
                                              <p:pRg st="5" end="5"/>
                                            </p:txEl>
                                          </p:spTgt>
                                        </p:tgtEl>
                                        <p:attrNameLst>
                                          <p:attrName>style.visibility</p:attrName>
                                        </p:attrNameLst>
                                      </p:cBhvr>
                                      <p:to>
                                        <p:strVal val="visible"/>
                                      </p:to>
                                    </p:set>
                                    <p:animEffect transition="in" filter="fade">
                                      <p:cBhvr>
                                        <p:cTn id="103" dur="1000"/>
                                        <p:tgtEl>
                                          <p:spTgt spid="7">
                                            <p:txEl>
                                              <p:pRg st="5" end="5"/>
                                            </p:txEl>
                                          </p:spTgt>
                                        </p:tgtEl>
                                      </p:cBhvr>
                                    </p:animEffect>
                                    <p:anim calcmode="lin" valueType="num">
                                      <p:cBhvr>
                                        <p:cTn id="104" dur="1000" fill="hold"/>
                                        <p:tgtEl>
                                          <p:spTgt spid="7">
                                            <p:txEl>
                                              <p:pRg st="5" end="5"/>
                                            </p:txEl>
                                          </p:spTgt>
                                        </p:tgtEl>
                                        <p:attrNameLst>
                                          <p:attrName>ppt_x</p:attrName>
                                        </p:attrNameLst>
                                      </p:cBhvr>
                                      <p:tavLst>
                                        <p:tav tm="0">
                                          <p:val>
                                            <p:strVal val="#ppt_x"/>
                                          </p:val>
                                        </p:tav>
                                        <p:tav tm="100000">
                                          <p:val>
                                            <p:strVal val="#ppt_x"/>
                                          </p:val>
                                        </p:tav>
                                      </p:tavLst>
                                    </p:anim>
                                    <p:anim calcmode="lin" valueType="num">
                                      <p:cBhvr>
                                        <p:cTn id="105" dur="1000" fill="hold"/>
                                        <p:tgtEl>
                                          <p:spTgt spid="7">
                                            <p:txEl>
                                              <p:pRg st="5" end="5"/>
                                            </p:txEl>
                                          </p:spTgt>
                                        </p:tgtEl>
                                        <p:attrNameLst>
                                          <p:attrName>ppt_y</p:attrName>
                                        </p:attrNameLst>
                                      </p:cBhvr>
                                      <p:tavLst>
                                        <p:tav tm="0">
                                          <p:val>
                                            <p:strVal val="#ppt_y+.1"/>
                                          </p:val>
                                        </p:tav>
                                        <p:tav tm="100000">
                                          <p:val>
                                            <p:strVal val="#ppt_y"/>
                                          </p:val>
                                        </p:tav>
                                      </p:tavLst>
                                    </p:anim>
                                  </p:childTnLst>
                                </p:cTn>
                              </p:par>
                              <p:par>
                                <p:cTn id="106" presetID="42" presetClass="entr" presetSubtype="0" fill="hold" nodeType="withEffect">
                                  <p:stCondLst>
                                    <p:cond delay="0"/>
                                  </p:stCondLst>
                                  <p:childTnLst>
                                    <p:set>
                                      <p:cBhvr>
                                        <p:cTn id="107" dur="1" fill="hold">
                                          <p:stCondLst>
                                            <p:cond delay="0"/>
                                          </p:stCondLst>
                                        </p:cTn>
                                        <p:tgtEl>
                                          <p:spTgt spid="7">
                                            <p:txEl>
                                              <p:pRg st="9" end="9"/>
                                            </p:txEl>
                                          </p:spTgt>
                                        </p:tgtEl>
                                        <p:attrNameLst>
                                          <p:attrName>style.visibility</p:attrName>
                                        </p:attrNameLst>
                                      </p:cBhvr>
                                      <p:to>
                                        <p:strVal val="visible"/>
                                      </p:to>
                                    </p:set>
                                    <p:animEffect transition="in" filter="fade">
                                      <p:cBhvr>
                                        <p:cTn id="108" dur="1000"/>
                                        <p:tgtEl>
                                          <p:spTgt spid="7">
                                            <p:txEl>
                                              <p:pRg st="9" end="9"/>
                                            </p:txEl>
                                          </p:spTgt>
                                        </p:tgtEl>
                                      </p:cBhvr>
                                    </p:animEffect>
                                    <p:anim calcmode="lin" valueType="num">
                                      <p:cBhvr>
                                        <p:cTn id="109" dur="1000" fill="hold"/>
                                        <p:tgtEl>
                                          <p:spTgt spid="7">
                                            <p:txEl>
                                              <p:pRg st="9" end="9"/>
                                            </p:txEl>
                                          </p:spTgt>
                                        </p:tgtEl>
                                        <p:attrNameLst>
                                          <p:attrName>ppt_x</p:attrName>
                                        </p:attrNameLst>
                                      </p:cBhvr>
                                      <p:tavLst>
                                        <p:tav tm="0">
                                          <p:val>
                                            <p:strVal val="#ppt_x"/>
                                          </p:val>
                                        </p:tav>
                                        <p:tav tm="100000">
                                          <p:val>
                                            <p:strVal val="#ppt_x"/>
                                          </p:val>
                                        </p:tav>
                                      </p:tavLst>
                                    </p:anim>
                                    <p:anim calcmode="lin" valueType="num">
                                      <p:cBhvr>
                                        <p:cTn id="110" dur="1000" fill="hold"/>
                                        <p:tgtEl>
                                          <p:spTgt spid="7">
                                            <p:txEl>
                                              <p:pRg st="9" end="9"/>
                                            </p:txEl>
                                          </p:spTgt>
                                        </p:tgtEl>
                                        <p:attrNameLst>
                                          <p:attrName>ppt_y</p:attrName>
                                        </p:attrNameLst>
                                      </p:cBhvr>
                                      <p:tavLst>
                                        <p:tav tm="0">
                                          <p:val>
                                            <p:strVal val="#ppt_y+.1"/>
                                          </p:val>
                                        </p:tav>
                                        <p:tav tm="100000">
                                          <p:val>
                                            <p:strVal val="#ppt_y"/>
                                          </p:val>
                                        </p:tav>
                                      </p:tavLst>
                                    </p:anim>
                                  </p:childTnLst>
                                </p:cTn>
                              </p:par>
                              <p:par>
                                <p:cTn id="111" presetID="42" presetClass="entr" presetSubtype="0" fill="hold" nodeType="withEffect">
                                  <p:stCondLst>
                                    <p:cond delay="0"/>
                                  </p:stCondLst>
                                  <p:childTnLst>
                                    <p:set>
                                      <p:cBhvr>
                                        <p:cTn id="112" dur="1" fill="hold">
                                          <p:stCondLst>
                                            <p:cond delay="0"/>
                                          </p:stCondLst>
                                        </p:cTn>
                                        <p:tgtEl>
                                          <p:spTgt spid="7">
                                            <p:txEl>
                                              <p:pRg st="6" end="6"/>
                                            </p:txEl>
                                          </p:spTgt>
                                        </p:tgtEl>
                                        <p:attrNameLst>
                                          <p:attrName>style.visibility</p:attrName>
                                        </p:attrNameLst>
                                      </p:cBhvr>
                                      <p:to>
                                        <p:strVal val="visible"/>
                                      </p:to>
                                    </p:set>
                                    <p:animEffect transition="in" filter="fade">
                                      <p:cBhvr>
                                        <p:cTn id="113" dur="1000"/>
                                        <p:tgtEl>
                                          <p:spTgt spid="7">
                                            <p:txEl>
                                              <p:pRg st="6" end="6"/>
                                            </p:txEl>
                                          </p:spTgt>
                                        </p:tgtEl>
                                      </p:cBhvr>
                                    </p:animEffect>
                                    <p:anim calcmode="lin" valueType="num">
                                      <p:cBhvr>
                                        <p:cTn id="114" dur="1000" fill="hold"/>
                                        <p:tgtEl>
                                          <p:spTgt spid="7">
                                            <p:txEl>
                                              <p:pRg st="6" end="6"/>
                                            </p:txEl>
                                          </p:spTgt>
                                        </p:tgtEl>
                                        <p:attrNameLst>
                                          <p:attrName>ppt_x</p:attrName>
                                        </p:attrNameLst>
                                      </p:cBhvr>
                                      <p:tavLst>
                                        <p:tav tm="0">
                                          <p:val>
                                            <p:strVal val="#ppt_x"/>
                                          </p:val>
                                        </p:tav>
                                        <p:tav tm="100000">
                                          <p:val>
                                            <p:strVal val="#ppt_x"/>
                                          </p:val>
                                        </p:tav>
                                      </p:tavLst>
                                    </p:anim>
                                    <p:anim calcmode="lin" valueType="num">
                                      <p:cBhvr>
                                        <p:cTn id="115" dur="1000" fill="hold"/>
                                        <p:tgtEl>
                                          <p:spTgt spid="7">
                                            <p:txEl>
                                              <p:pRg st="6" end="6"/>
                                            </p:txEl>
                                          </p:spTgt>
                                        </p:tgtEl>
                                        <p:attrNameLst>
                                          <p:attrName>ppt_y</p:attrName>
                                        </p:attrNameLst>
                                      </p:cBhvr>
                                      <p:tavLst>
                                        <p:tav tm="0">
                                          <p:val>
                                            <p:strVal val="#ppt_y+.1"/>
                                          </p:val>
                                        </p:tav>
                                        <p:tav tm="100000">
                                          <p:val>
                                            <p:strVal val="#ppt_y"/>
                                          </p:val>
                                        </p:tav>
                                      </p:tavLst>
                                    </p:anim>
                                  </p:childTnLst>
                                </p:cTn>
                              </p:par>
                              <p:par>
                                <p:cTn id="116" presetID="42" presetClass="entr" presetSubtype="0" fill="hold" nodeType="withEffect">
                                  <p:stCondLst>
                                    <p:cond delay="0"/>
                                  </p:stCondLst>
                                  <p:childTnLst>
                                    <p:set>
                                      <p:cBhvr>
                                        <p:cTn id="117" dur="1" fill="hold">
                                          <p:stCondLst>
                                            <p:cond delay="0"/>
                                          </p:stCondLst>
                                        </p:cTn>
                                        <p:tgtEl>
                                          <p:spTgt spid="7">
                                            <p:txEl>
                                              <p:pRg st="7" end="7"/>
                                            </p:txEl>
                                          </p:spTgt>
                                        </p:tgtEl>
                                        <p:attrNameLst>
                                          <p:attrName>style.visibility</p:attrName>
                                        </p:attrNameLst>
                                      </p:cBhvr>
                                      <p:to>
                                        <p:strVal val="visible"/>
                                      </p:to>
                                    </p:set>
                                    <p:animEffect transition="in" filter="fade">
                                      <p:cBhvr>
                                        <p:cTn id="118" dur="1000"/>
                                        <p:tgtEl>
                                          <p:spTgt spid="7">
                                            <p:txEl>
                                              <p:pRg st="7" end="7"/>
                                            </p:txEl>
                                          </p:spTgt>
                                        </p:tgtEl>
                                      </p:cBhvr>
                                    </p:animEffect>
                                    <p:anim calcmode="lin" valueType="num">
                                      <p:cBhvr>
                                        <p:cTn id="119" dur="1000" fill="hold"/>
                                        <p:tgtEl>
                                          <p:spTgt spid="7">
                                            <p:txEl>
                                              <p:pRg st="7" end="7"/>
                                            </p:txEl>
                                          </p:spTgt>
                                        </p:tgtEl>
                                        <p:attrNameLst>
                                          <p:attrName>ppt_x</p:attrName>
                                        </p:attrNameLst>
                                      </p:cBhvr>
                                      <p:tavLst>
                                        <p:tav tm="0">
                                          <p:val>
                                            <p:strVal val="#ppt_x"/>
                                          </p:val>
                                        </p:tav>
                                        <p:tav tm="100000">
                                          <p:val>
                                            <p:strVal val="#ppt_x"/>
                                          </p:val>
                                        </p:tav>
                                      </p:tavLst>
                                    </p:anim>
                                    <p:anim calcmode="lin" valueType="num">
                                      <p:cBhvr>
                                        <p:cTn id="120" dur="1000" fill="hold"/>
                                        <p:tgtEl>
                                          <p:spTgt spid="7">
                                            <p:txEl>
                                              <p:pRg st="7" end="7"/>
                                            </p:txEl>
                                          </p:spTgt>
                                        </p:tgtEl>
                                        <p:attrNameLst>
                                          <p:attrName>ppt_y</p:attrName>
                                        </p:attrNameLst>
                                      </p:cBhvr>
                                      <p:tavLst>
                                        <p:tav tm="0">
                                          <p:val>
                                            <p:strVal val="#ppt_y+.1"/>
                                          </p:val>
                                        </p:tav>
                                        <p:tav tm="100000">
                                          <p:val>
                                            <p:strVal val="#ppt_y"/>
                                          </p:val>
                                        </p:tav>
                                      </p:tavLst>
                                    </p:anim>
                                  </p:childTnLst>
                                </p:cTn>
                              </p:par>
                              <p:par>
                                <p:cTn id="121" presetID="42" presetClass="entr" presetSubtype="0" fill="hold" nodeType="withEffect">
                                  <p:stCondLst>
                                    <p:cond delay="0"/>
                                  </p:stCondLst>
                                  <p:childTnLst>
                                    <p:set>
                                      <p:cBhvr>
                                        <p:cTn id="122" dur="1" fill="hold">
                                          <p:stCondLst>
                                            <p:cond delay="0"/>
                                          </p:stCondLst>
                                        </p:cTn>
                                        <p:tgtEl>
                                          <p:spTgt spid="7">
                                            <p:txEl>
                                              <p:pRg st="8" end="8"/>
                                            </p:txEl>
                                          </p:spTgt>
                                        </p:tgtEl>
                                        <p:attrNameLst>
                                          <p:attrName>style.visibility</p:attrName>
                                        </p:attrNameLst>
                                      </p:cBhvr>
                                      <p:to>
                                        <p:strVal val="visible"/>
                                      </p:to>
                                    </p:set>
                                    <p:animEffect transition="in" filter="fade">
                                      <p:cBhvr>
                                        <p:cTn id="123" dur="1000"/>
                                        <p:tgtEl>
                                          <p:spTgt spid="7">
                                            <p:txEl>
                                              <p:pRg st="8" end="8"/>
                                            </p:txEl>
                                          </p:spTgt>
                                        </p:tgtEl>
                                      </p:cBhvr>
                                    </p:animEffect>
                                    <p:anim calcmode="lin" valueType="num">
                                      <p:cBhvr>
                                        <p:cTn id="124" dur="1000" fill="hold"/>
                                        <p:tgtEl>
                                          <p:spTgt spid="7">
                                            <p:txEl>
                                              <p:pRg st="8" end="8"/>
                                            </p:txEl>
                                          </p:spTgt>
                                        </p:tgtEl>
                                        <p:attrNameLst>
                                          <p:attrName>ppt_x</p:attrName>
                                        </p:attrNameLst>
                                      </p:cBhvr>
                                      <p:tavLst>
                                        <p:tav tm="0">
                                          <p:val>
                                            <p:strVal val="#ppt_x"/>
                                          </p:val>
                                        </p:tav>
                                        <p:tav tm="100000">
                                          <p:val>
                                            <p:strVal val="#ppt_x"/>
                                          </p:val>
                                        </p:tav>
                                      </p:tavLst>
                                    </p:anim>
                                    <p:anim calcmode="lin" valueType="num">
                                      <p:cBhvr>
                                        <p:cTn id="125" dur="1000" fill="hold"/>
                                        <p:tgtEl>
                                          <p:spTgt spid="7">
                                            <p:txEl>
                                              <p:pRg st="8" end="8"/>
                                            </p:txEl>
                                          </p:spTgt>
                                        </p:tgtEl>
                                        <p:attrNameLst>
                                          <p:attrName>ppt_y</p:attrName>
                                        </p:attrNameLst>
                                      </p:cBhvr>
                                      <p:tavLst>
                                        <p:tav tm="0">
                                          <p:val>
                                            <p:strVal val="#ppt_y+.1"/>
                                          </p:val>
                                        </p:tav>
                                        <p:tav tm="100000">
                                          <p:val>
                                            <p:strVal val="#ppt_y"/>
                                          </p:val>
                                        </p:tav>
                                      </p:tavLst>
                                    </p:anim>
                                  </p:childTnLst>
                                </p:cTn>
                              </p:par>
                              <p:par>
                                <p:cTn id="126" presetID="42" presetClass="entr" presetSubtype="0" fill="hold" nodeType="withEffect">
                                  <p:stCondLst>
                                    <p:cond delay="0"/>
                                  </p:stCondLst>
                                  <p:childTnLst>
                                    <p:set>
                                      <p:cBhvr>
                                        <p:cTn id="127" dur="1" fill="hold">
                                          <p:stCondLst>
                                            <p:cond delay="0"/>
                                          </p:stCondLst>
                                        </p:cTn>
                                        <p:tgtEl>
                                          <p:spTgt spid="7">
                                            <p:txEl>
                                              <p:pRg st="10" end="10"/>
                                            </p:txEl>
                                          </p:spTgt>
                                        </p:tgtEl>
                                        <p:attrNameLst>
                                          <p:attrName>style.visibility</p:attrName>
                                        </p:attrNameLst>
                                      </p:cBhvr>
                                      <p:to>
                                        <p:strVal val="visible"/>
                                      </p:to>
                                    </p:set>
                                    <p:animEffect transition="in" filter="fade">
                                      <p:cBhvr>
                                        <p:cTn id="128" dur="1000"/>
                                        <p:tgtEl>
                                          <p:spTgt spid="7">
                                            <p:txEl>
                                              <p:pRg st="10" end="10"/>
                                            </p:txEl>
                                          </p:spTgt>
                                        </p:tgtEl>
                                      </p:cBhvr>
                                    </p:animEffect>
                                    <p:anim calcmode="lin" valueType="num">
                                      <p:cBhvr>
                                        <p:cTn id="129" dur="1000" fill="hold"/>
                                        <p:tgtEl>
                                          <p:spTgt spid="7">
                                            <p:txEl>
                                              <p:pRg st="10" end="10"/>
                                            </p:txEl>
                                          </p:spTgt>
                                        </p:tgtEl>
                                        <p:attrNameLst>
                                          <p:attrName>ppt_x</p:attrName>
                                        </p:attrNameLst>
                                      </p:cBhvr>
                                      <p:tavLst>
                                        <p:tav tm="0">
                                          <p:val>
                                            <p:strVal val="#ppt_x"/>
                                          </p:val>
                                        </p:tav>
                                        <p:tav tm="100000">
                                          <p:val>
                                            <p:strVal val="#ppt_x"/>
                                          </p:val>
                                        </p:tav>
                                      </p:tavLst>
                                    </p:anim>
                                    <p:anim calcmode="lin" valueType="num">
                                      <p:cBhvr>
                                        <p:cTn id="130" dur="1000" fill="hold"/>
                                        <p:tgtEl>
                                          <p:spTgt spid="7">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xmlns="" id="{E53E4E7B-CBCC-4025-84C3-898B92F43B5C}"/>
              </a:ext>
            </a:extLst>
          </p:cNvPr>
          <p:cNvSpPr>
            <a:spLocks noGrp="1"/>
          </p:cNvSpPr>
          <p:nvPr>
            <p:ph type="ftr" sz="quarter" idx="11"/>
          </p:nvPr>
        </p:nvSpPr>
        <p:spPr/>
        <p:txBody>
          <a:bodyPr/>
          <a:lstStyle/>
          <a:p>
            <a:pPr lvl="0"/>
            <a:r>
              <a:rPr lang="en-IN"/>
              <a:t>NIELIT,Chennai</a:t>
            </a:r>
          </a:p>
        </p:txBody>
      </p:sp>
      <p:sp>
        <p:nvSpPr>
          <p:cNvPr id="3" name="Slide Number Placeholder 2">
            <a:extLst>
              <a:ext uri="{FF2B5EF4-FFF2-40B4-BE49-F238E27FC236}">
                <a16:creationId xmlns:a16="http://schemas.microsoft.com/office/drawing/2014/main" xmlns="" id="{5F5D673E-0F9C-47A9-9D3F-8F8A624D9753}"/>
              </a:ext>
            </a:extLst>
          </p:cNvPr>
          <p:cNvSpPr>
            <a:spLocks noGrp="1"/>
          </p:cNvSpPr>
          <p:nvPr>
            <p:ph type="sldNum" sz="quarter" idx="12"/>
          </p:nvPr>
        </p:nvSpPr>
        <p:spPr/>
        <p:txBody>
          <a:bodyPr/>
          <a:lstStyle/>
          <a:p>
            <a:pPr lvl="0"/>
            <a:fld id="{E1CB8AA0-6398-4937-B6CC-1DD74CD573E1}" type="slidenum">
              <a:rPr lang="en-IN" smtClean="0"/>
              <a:t>36</a:t>
            </a:fld>
            <a:endParaRPr lang="en-IN"/>
          </a:p>
        </p:txBody>
      </p:sp>
      <p:sp>
        <p:nvSpPr>
          <p:cNvPr id="5" name="TextBox 4">
            <a:extLst>
              <a:ext uri="{FF2B5EF4-FFF2-40B4-BE49-F238E27FC236}">
                <a16:creationId xmlns:a16="http://schemas.microsoft.com/office/drawing/2014/main" xmlns="" id="{97BE1C6F-2841-4292-B5B8-F91D3D88BEEC}"/>
              </a:ext>
            </a:extLst>
          </p:cNvPr>
          <p:cNvSpPr txBox="1"/>
          <p:nvPr/>
        </p:nvSpPr>
        <p:spPr>
          <a:xfrm>
            <a:off x="109976" y="232137"/>
            <a:ext cx="5329127" cy="584775"/>
          </a:xfrm>
          <a:prstGeom prst="rect">
            <a:avLst/>
          </a:prstGeom>
          <a:noFill/>
          <a:ln>
            <a:solidFill>
              <a:schemeClr val="accent1"/>
            </a:solidFill>
          </a:ln>
        </p:spPr>
        <p:txBody>
          <a:bodyPr wrap="square" rtlCol="0">
            <a:spAutoFit/>
          </a:bodyPr>
          <a:lstStyle/>
          <a:p>
            <a:pPr lvl="2" algn="just"/>
            <a:r>
              <a:rPr lang="en-US" sz="3200" dirty="0">
                <a:latin typeface="Times New Roman" panose="02020603050405020304" pitchFamily="18" charset="0"/>
                <a:cs typeface="Times New Roman" panose="02020603050405020304" pitchFamily="18" charset="0"/>
              </a:rPr>
              <a:t>Pseudo-Distributed Mode</a:t>
            </a:r>
          </a:p>
        </p:txBody>
      </p:sp>
      <p:sp>
        <p:nvSpPr>
          <p:cNvPr id="8" name="Rectangle 7">
            <a:extLst>
              <a:ext uri="{FF2B5EF4-FFF2-40B4-BE49-F238E27FC236}">
                <a16:creationId xmlns:a16="http://schemas.microsoft.com/office/drawing/2014/main" xmlns="" id="{FFA4760D-A6C0-458E-A4B3-8BC8E34082BE}"/>
              </a:ext>
            </a:extLst>
          </p:cNvPr>
          <p:cNvSpPr/>
          <p:nvPr/>
        </p:nvSpPr>
        <p:spPr>
          <a:xfrm>
            <a:off x="577457" y="1740380"/>
            <a:ext cx="6889914" cy="3046988"/>
          </a:xfrm>
          <a:prstGeom prst="rect">
            <a:avLst/>
          </a:prstGeom>
          <a:ln>
            <a:solidFill>
              <a:schemeClr val="accent1"/>
            </a:solidFill>
          </a:ln>
        </p:spPr>
        <p:txBody>
          <a:bodyPr wrap="square">
            <a:spAutoFit/>
          </a:bodyPr>
          <a:lstStyle/>
          <a:p>
            <a:r>
              <a:rPr lang="en-IN" sz="2400" b="1" u="sng" dirty="0">
                <a:latin typeface="Times New Roman" panose="02020603050405020304" pitchFamily="18" charset="0"/>
                <a:cs typeface="Times New Roman" panose="02020603050405020304" pitchFamily="18" charset="0"/>
              </a:rPr>
              <a:t>etc/</a:t>
            </a:r>
            <a:r>
              <a:rPr lang="en-IN" sz="2400" b="1" u="sng" dirty="0" err="1">
                <a:latin typeface="Times New Roman" panose="02020603050405020304" pitchFamily="18" charset="0"/>
                <a:cs typeface="Times New Roman" panose="02020603050405020304" pitchFamily="18" charset="0"/>
              </a:rPr>
              <a:t>hadoop</a:t>
            </a:r>
            <a:r>
              <a:rPr lang="en-IN" sz="2400" b="1" u="sng" dirty="0">
                <a:latin typeface="Times New Roman" panose="02020603050405020304" pitchFamily="18" charset="0"/>
                <a:cs typeface="Times New Roman" panose="02020603050405020304" pitchFamily="18" charset="0"/>
              </a:rPr>
              <a:t>/mapred-site.xml:</a:t>
            </a:r>
          </a:p>
          <a:p>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&lt;configuration&gt;</a:t>
            </a:r>
          </a:p>
          <a:p>
            <a:r>
              <a:rPr lang="en-IN"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&lt;property&gt;</a:t>
            </a:r>
          </a:p>
          <a:p>
            <a:r>
              <a:rPr lang="en-US" sz="2400" dirty="0">
                <a:latin typeface="Times New Roman" panose="02020603050405020304" pitchFamily="18" charset="0"/>
                <a:cs typeface="Times New Roman" panose="02020603050405020304" pitchFamily="18" charset="0"/>
              </a:rPr>
              <a:t>        &lt;name&gt;mapreduce.framework.name&lt;/name&gt;</a:t>
            </a:r>
          </a:p>
          <a:p>
            <a:r>
              <a:rPr lang="en-US" sz="2400" dirty="0">
                <a:latin typeface="Times New Roman" panose="02020603050405020304" pitchFamily="18" charset="0"/>
                <a:cs typeface="Times New Roman" panose="02020603050405020304" pitchFamily="18" charset="0"/>
              </a:rPr>
              <a:t>        &lt;value&gt;yarn&lt;/value&gt;</a:t>
            </a:r>
          </a:p>
          <a:p>
            <a:r>
              <a:rPr lang="en-US" sz="2400" dirty="0">
                <a:latin typeface="Times New Roman" panose="02020603050405020304" pitchFamily="18" charset="0"/>
                <a:cs typeface="Times New Roman" panose="02020603050405020304" pitchFamily="18" charset="0"/>
              </a:rPr>
              <a:t>    &lt;/property&gt;</a:t>
            </a:r>
          </a:p>
          <a:p>
            <a:r>
              <a:rPr lang="en-IN" sz="2400" dirty="0">
                <a:latin typeface="Times New Roman" panose="02020603050405020304" pitchFamily="18" charset="0"/>
                <a:cs typeface="Times New Roman" panose="02020603050405020304" pitchFamily="18" charset="0"/>
              </a:rPr>
              <a:t>&lt;/configuration&gt;</a:t>
            </a:r>
          </a:p>
        </p:txBody>
      </p:sp>
      <p:sp>
        <p:nvSpPr>
          <p:cNvPr id="4" name="Rectangle 3">
            <a:extLst>
              <a:ext uri="{FF2B5EF4-FFF2-40B4-BE49-F238E27FC236}">
                <a16:creationId xmlns:a16="http://schemas.microsoft.com/office/drawing/2014/main" xmlns="" id="{40AD1B51-E60B-4D87-811C-FA6F419FF890}"/>
              </a:ext>
            </a:extLst>
          </p:cNvPr>
          <p:cNvSpPr/>
          <p:nvPr/>
        </p:nvSpPr>
        <p:spPr>
          <a:xfrm>
            <a:off x="207664" y="1079089"/>
            <a:ext cx="3372526" cy="461665"/>
          </a:xfrm>
          <a:prstGeom prst="rect">
            <a:avLst/>
          </a:prstGeom>
        </p:spPr>
        <p:txBody>
          <a:bodyPr wrap="none">
            <a:spAutoFit/>
          </a:bodyPr>
          <a:lstStyle/>
          <a:p>
            <a:pPr algn="just"/>
            <a:r>
              <a:rPr lang="en-US" sz="2400" dirty="0">
                <a:latin typeface="Times New Roman" panose="02020603050405020304" pitchFamily="18" charset="0"/>
                <a:cs typeface="Times New Roman" panose="02020603050405020304" pitchFamily="18" charset="0"/>
              </a:rPr>
              <a:t>Set Yarn as Job Scheduler</a:t>
            </a:r>
          </a:p>
        </p:txBody>
      </p:sp>
    </p:spTree>
    <p:extLst>
      <p:ext uri="{BB962C8B-B14F-4D97-AF65-F5344CB8AC3E}">
        <p14:creationId xmlns:p14="http://schemas.microsoft.com/office/powerpoint/2010/main" val="37882297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000"/>
                                        <p:tgtEl>
                                          <p:spTgt spid="8">
                                            <p:txEl>
                                              <p:pRg st="0" end="0"/>
                                            </p:txEl>
                                          </p:spTgt>
                                        </p:tgtEl>
                                      </p:cBhvr>
                                    </p:animEffect>
                                    <p:anim calcmode="lin" valueType="num">
                                      <p:cBhvr>
                                        <p:cTn id="8"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8">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8">
                                            <p:txEl>
                                              <p:pRg st="2" end="2"/>
                                            </p:txEl>
                                          </p:spTgt>
                                        </p:tgtEl>
                                        <p:attrNameLst>
                                          <p:attrName>style.visibility</p:attrName>
                                        </p:attrNameLst>
                                      </p:cBhvr>
                                      <p:to>
                                        <p:strVal val="visible"/>
                                      </p:to>
                                    </p:set>
                                    <p:animEffect transition="in" filter="fade">
                                      <p:cBhvr>
                                        <p:cTn id="12" dur="1000"/>
                                        <p:tgtEl>
                                          <p:spTgt spid="8">
                                            <p:txEl>
                                              <p:pRg st="2" end="2"/>
                                            </p:txEl>
                                          </p:spTgt>
                                        </p:tgtEl>
                                      </p:cBhvr>
                                    </p:animEffect>
                                    <p:anim calcmode="lin" valueType="num">
                                      <p:cBhvr>
                                        <p:cTn id="13" dur="1000" fill="hold"/>
                                        <p:tgtEl>
                                          <p:spTgt spid="8">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8">
                                            <p:txEl>
                                              <p:pRg st="2" end="2"/>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8">
                                            <p:txEl>
                                              <p:pRg st="3" end="3"/>
                                            </p:txEl>
                                          </p:spTgt>
                                        </p:tgtEl>
                                        <p:attrNameLst>
                                          <p:attrName>style.visibility</p:attrName>
                                        </p:attrNameLst>
                                      </p:cBhvr>
                                      <p:to>
                                        <p:strVal val="visible"/>
                                      </p:to>
                                    </p:set>
                                    <p:animEffect transition="in" filter="fade">
                                      <p:cBhvr>
                                        <p:cTn id="17" dur="1000"/>
                                        <p:tgtEl>
                                          <p:spTgt spid="8">
                                            <p:txEl>
                                              <p:pRg st="3" end="3"/>
                                            </p:txEl>
                                          </p:spTgt>
                                        </p:tgtEl>
                                      </p:cBhvr>
                                    </p:animEffect>
                                    <p:anim calcmode="lin" valueType="num">
                                      <p:cBhvr>
                                        <p:cTn id="18" dur="1000" fill="hold"/>
                                        <p:tgtEl>
                                          <p:spTgt spid="8">
                                            <p:txEl>
                                              <p:pRg st="3" end="3"/>
                                            </p:txEl>
                                          </p:spTgt>
                                        </p:tgtEl>
                                        <p:attrNameLst>
                                          <p:attrName>ppt_x</p:attrName>
                                        </p:attrNameLst>
                                      </p:cBhvr>
                                      <p:tavLst>
                                        <p:tav tm="0">
                                          <p:val>
                                            <p:strVal val="#ppt_x"/>
                                          </p:val>
                                        </p:tav>
                                        <p:tav tm="100000">
                                          <p:val>
                                            <p:strVal val="#ppt_x"/>
                                          </p:val>
                                        </p:tav>
                                      </p:tavLst>
                                    </p:anim>
                                    <p:anim calcmode="lin" valueType="num">
                                      <p:cBhvr>
                                        <p:cTn id="19" dur="1000" fill="hold"/>
                                        <p:tgtEl>
                                          <p:spTgt spid="8">
                                            <p:txEl>
                                              <p:pRg st="3" end="3"/>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8">
                                            <p:txEl>
                                              <p:pRg st="4" end="4"/>
                                            </p:txEl>
                                          </p:spTgt>
                                        </p:tgtEl>
                                        <p:attrNameLst>
                                          <p:attrName>style.visibility</p:attrName>
                                        </p:attrNameLst>
                                      </p:cBhvr>
                                      <p:to>
                                        <p:strVal val="visible"/>
                                      </p:to>
                                    </p:set>
                                    <p:animEffect transition="in" filter="fade">
                                      <p:cBhvr>
                                        <p:cTn id="22" dur="1000"/>
                                        <p:tgtEl>
                                          <p:spTgt spid="8">
                                            <p:txEl>
                                              <p:pRg st="4" end="4"/>
                                            </p:txEl>
                                          </p:spTgt>
                                        </p:tgtEl>
                                      </p:cBhvr>
                                    </p:animEffect>
                                    <p:anim calcmode="lin" valueType="num">
                                      <p:cBhvr>
                                        <p:cTn id="23" dur="1000" fill="hold"/>
                                        <p:tgtEl>
                                          <p:spTgt spid="8">
                                            <p:txEl>
                                              <p:pRg st="4" end="4"/>
                                            </p:txEl>
                                          </p:spTgt>
                                        </p:tgtEl>
                                        <p:attrNameLst>
                                          <p:attrName>ppt_x</p:attrName>
                                        </p:attrNameLst>
                                      </p:cBhvr>
                                      <p:tavLst>
                                        <p:tav tm="0">
                                          <p:val>
                                            <p:strVal val="#ppt_x"/>
                                          </p:val>
                                        </p:tav>
                                        <p:tav tm="100000">
                                          <p:val>
                                            <p:strVal val="#ppt_x"/>
                                          </p:val>
                                        </p:tav>
                                      </p:tavLst>
                                    </p:anim>
                                    <p:anim calcmode="lin" valueType="num">
                                      <p:cBhvr>
                                        <p:cTn id="24" dur="1000" fill="hold"/>
                                        <p:tgtEl>
                                          <p:spTgt spid="8">
                                            <p:txEl>
                                              <p:pRg st="4" end="4"/>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8">
                                            <p:txEl>
                                              <p:pRg st="5" end="5"/>
                                            </p:txEl>
                                          </p:spTgt>
                                        </p:tgtEl>
                                        <p:attrNameLst>
                                          <p:attrName>style.visibility</p:attrName>
                                        </p:attrNameLst>
                                      </p:cBhvr>
                                      <p:to>
                                        <p:strVal val="visible"/>
                                      </p:to>
                                    </p:set>
                                    <p:animEffect transition="in" filter="fade">
                                      <p:cBhvr>
                                        <p:cTn id="27" dur="1000"/>
                                        <p:tgtEl>
                                          <p:spTgt spid="8">
                                            <p:txEl>
                                              <p:pRg st="5" end="5"/>
                                            </p:txEl>
                                          </p:spTgt>
                                        </p:tgtEl>
                                      </p:cBhvr>
                                    </p:animEffect>
                                    <p:anim calcmode="lin" valueType="num">
                                      <p:cBhvr>
                                        <p:cTn id="28" dur="1000" fill="hold"/>
                                        <p:tgtEl>
                                          <p:spTgt spid="8">
                                            <p:txEl>
                                              <p:pRg st="5" end="5"/>
                                            </p:txEl>
                                          </p:spTgt>
                                        </p:tgtEl>
                                        <p:attrNameLst>
                                          <p:attrName>ppt_x</p:attrName>
                                        </p:attrNameLst>
                                      </p:cBhvr>
                                      <p:tavLst>
                                        <p:tav tm="0">
                                          <p:val>
                                            <p:strVal val="#ppt_x"/>
                                          </p:val>
                                        </p:tav>
                                        <p:tav tm="100000">
                                          <p:val>
                                            <p:strVal val="#ppt_x"/>
                                          </p:val>
                                        </p:tav>
                                      </p:tavLst>
                                    </p:anim>
                                    <p:anim calcmode="lin" valueType="num">
                                      <p:cBhvr>
                                        <p:cTn id="29" dur="1000" fill="hold"/>
                                        <p:tgtEl>
                                          <p:spTgt spid="8">
                                            <p:txEl>
                                              <p:pRg st="5" end="5"/>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8">
                                            <p:txEl>
                                              <p:pRg st="6" end="6"/>
                                            </p:txEl>
                                          </p:spTgt>
                                        </p:tgtEl>
                                        <p:attrNameLst>
                                          <p:attrName>style.visibility</p:attrName>
                                        </p:attrNameLst>
                                      </p:cBhvr>
                                      <p:to>
                                        <p:strVal val="visible"/>
                                      </p:to>
                                    </p:set>
                                    <p:animEffect transition="in" filter="fade">
                                      <p:cBhvr>
                                        <p:cTn id="32" dur="1000"/>
                                        <p:tgtEl>
                                          <p:spTgt spid="8">
                                            <p:txEl>
                                              <p:pRg st="6" end="6"/>
                                            </p:txEl>
                                          </p:spTgt>
                                        </p:tgtEl>
                                      </p:cBhvr>
                                    </p:animEffect>
                                    <p:anim calcmode="lin" valueType="num">
                                      <p:cBhvr>
                                        <p:cTn id="33" dur="1000" fill="hold"/>
                                        <p:tgtEl>
                                          <p:spTgt spid="8">
                                            <p:txEl>
                                              <p:pRg st="6" end="6"/>
                                            </p:txEl>
                                          </p:spTgt>
                                        </p:tgtEl>
                                        <p:attrNameLst>
                                          <p:attrName>ppt_x</p:attrName>
                                        </p:attrNameLst>
                                      </p:cBhvr>
                                      <p:tavLst>
                                        <p:tav tm="0">
                                          <p:val>
                                            <p:strVal val="#ppt_x"/>
                                          </p:val>
                                        </p:tav>
                                        <p:tav tm="100000">
                                          <p:val>
                                            <p:strVal val="#ppt_x"/>
                                          </p:val>
                                        </p:tav>
                                      </p:tavLst>
                                    </p:anim>
                                    <p:anim calcmode="lin" valueType="num">
                                      <p:cBhvr>
                                        <p:cTn id="34" dur="1000" fill="hold"/>
                                        <p:tgtEl>
                                          <p:spTgt spid="8">
                                            <p:txEl>
                                              <p:pRg st="6" end="6"/>
                                            </p:txEl>
                                          </p:spTgt>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8">
                                            <p:txEl>
                                              <p:pRg st="7" end="7"/>
                                            </p:txEl>
                                          </p:spTgt>
                                        </p:tgtEl>
                                        <p:attrNameLst>
                                          <p:attrName>style.visibility</p:attrName>
                                        </p:attrNameLst>
                                      </p:cBhvr>
                                      <p:to>
                                        <p:strVal val="visible"/>
                                      </p:to>
                                    </p:set>
                                    <p:animEffect transition="in" filter="fade">
                                      <p:cBhvr>
                                        <p:cTn id="37" dur="1000"/>
                                        <p:tgtEl>
                                          <p:spTgt spid="8">
                                            <p:txEl>
                                              <p:pRg st="7" end="7"/>
                                            </p:txEl>
                                          </p:spTgt>
                                        </p:tgtEl>
                                      </p:cBhvr>
                                    </p:animEffect>
                                    <p:anim calcmode="lin" valueType="num">
                                      <p:cBhvr>
                                        <p:cTn id="38" dur="1000" fill="hold"/>
                                        <p:tgtEl>
                                          <p:spTgt spid="8">
                                            <p:txEl>
                                              <p:pRg st="7" end="7"/>
                                            </p:txEl>
                                          </p:spTgt>
                                        </p:tgtEl>
                                        <p:attrNameLst>
                                          <p:attrName>ppt_x</p:attrName>
                                        </p:attrNameLst>
                                      </p:cBhvr>
                                      <p:tavLst>
                                        <p:tav tm="0">
                                          <p:val>
                                            <p:strVal val="#ppt_x"/>
                                          </p:val>
                                        </p:tav>
                                        <p:tav tm="100000">
                                          <p:val>
                                            <p:strVal val="#ppt_x"/>
                                          </p:val>
                                        </p:tav>
                                      </p:tavLst>
                                    </p:anim>
                                    <p:anim calcmode="lin" valueType="num">
                                      <p:cBhvr>
                                        <p:cTn id="39" dur="1000" fill="hold"/>
                                        <p:tgtEl>
                                          <p:spTgt spid="8">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xmlns="" id="{E53E4E7B-CBCC-4025-84C3-898B92F43B5C}"/>
              </a:ext>
            </a:extLst>
          </p:cNvPr>
          <p:cNvSpPr>
            <a:spLocks noGrp="1"/>
          </p:cNvSpPr>
          <p:nvPr>
            <p:ph type="ftr" sz="quarter" idx="11"/>
          </p:nvPr>
        </p:nvSpPr>
        <p:spPr/>
        <p:txBody>
          <a:bodyPr/>
          <a:lstStyle/>
          <a:p>
            <a:pPr lvl="0"/>
            <a:r>
              <a:rPr lang="en-IN"/>
              <a:t>NIELIT,Chennai</a:t>
            </a:r>
          </a:p>
        </p:txBody>
      </p:sp>
      <p:sp>
        <p:nvSpPr>
          <p:cNvPr id="3" name="Slide Number Placeholder 2">
            <a:extLst>
              <a:ext uri="{FF2B5EF4-FFF2-40B4-BE49-F238E27FC236}">
                <a16:creationId xmlns:a16="http://schemas.microsoft.com/office/drawing/2014/main" xmlns="" id="{5F5D673E-0F9C-47A9-9D3F-8F8A624D9753}"/>
              </a:ext>
            </a:extLst>
          </p:cNvPr>
          <p:cNvSpPr>
            <a:spLocks noGrp="1"/>
          </p:cNvSpPr>
          <p:nvPr>
            <p:ph type="sldNum" sz="quarter" idx="12"/>
          </p:nvPr>
        </p:nvSpPr>
        <p:spPr/>
        <p:txBody>
          <a:bodyPr/>
          <a:lstStyle/>
          <a:p>
            <a:pPr lvl="0"/>
            <a:fld id="{E1CB8AA0-6398-4937-B6CC-1DD74CD573E1}" type="slidenum">
              <a:rPr lang="en-IN" smtClean="0"/>
              <a:t>37</a:t>
            </a:fld>
            <a:endParaRPr lang="en-IN"/>
          </a:p>
        </p:txBody>
      </p:sp>
      <p:sp>
        <p:nvSpPr>
          <p:cNvPr id="7" name="Rectangle 6">
            <a:extLst>
              <a:ext uri="{FF2B5EF4-FFF2-40B4-BE49-F238E27FC236}">
                <a16:creationId xmlns:a16="http://schemas.microsoft.com/office/drawing/2014/main" xmlns="" id="{D5153B9A-E358-4698-8007-48EB4CCC9133}"/>
              </a:ext>
            </a:extLst>
          </p:cNvPr>
          <p:cNvSpPr/>
          <p:nvPr/>
        </p:nvSpPr>
        <p:spPr>
          <a:xfrm>
            <a:off x="204952" y="910588"/>
            <a:ext cx="7666839" cy="5632311"/>
          </a:xfrm>
          <a:prstGeom prst="rect">
            <a:avLst/>
          </a:prstGeom>
          <a:ln>
            <a:solidFill>
              <a:srgbClr val="FF0000"/>
            </a:solidFill>
          </a:ln>
        </p:spPr>
        <p:txBody>
          <a:bodyPr wrap="square">
            <a:spAutoFit/>
          </a:bodyPr>
          <a:lstStyle/>
          <a:p>
            <a:pPr algn="just"/>
            <a:r>
              <a:rPr lang="en-IN" sz="2400" b="1" u="sng" dirty="0">
                <a:latin typeface="Times New Roman" panose="02020603050405020304" pitchFamily="18" charset="0"/>
                <a:cs typeface="Times New Roman" panose="02020603050405020304" pitchFamily="18" charset="0"/>
              </a:rPr>
              <a:t>etc/</a:t>
            </a:r>
            <a:r>
              <a:rPr lang="en-IN" sz="2400" b="1" u="sng" dirty="0" err="1">
                <a:latin typeface="Times New Roman" panose="02020603050405020304" pitchFamily="18" charset="0"/>
                <a:cs typeface="Times New Roman" panose="02020603050405020304" pitchFamily="18" charset="0"/>
              </a:rPr>
              <a:t>hadoop</a:t>
            </a:r>
            <a:r>
              <a:rPr lang="en-IN" sz="2400" b="1" u="sng" dirty="0">
                <a:latin typeface="Times New Roman" panose="02020603050405020304" pitchFamily="18" charset="0"/>
                <a:cs typeface="Times New Roman" panose="02020603050405020304" pitchFamily="18" charset="0"/>
              </a:rPr>
              <a:t>/yarn-site.xml:</a:t>
            </a:r>
          </a:p>
          <a:p>
            <a:pPr algn="just"/>
            <a:r>
              <a:rPr lang="en-IN" sz="2400" dirty="0">
                <a:latin typeface="Times New Roman" panose="02020603050405020304" pitchFamily="18" charset="0"/>
                <a:cs typeface="Times New Roman" panose="02020603050405020304" pitchFamily="18" charset="0"/>
              </a:rPr>
              <a:t>&lt;configuration&gt;</a:t>
            </a:r>
          </a:p>
          <a:p>
            <a:pPr algn="just"/>
            <a:r>
              <a:rPr lang="en-IN" sz="2400" dirty="0">
                <a:latin typeface="Times New Roman" panose="02020603050405020304" pitchFamily="18" charset="0"/>
                <a:cs typeface="Times New Roman" panose="02020603050405020304" pitchFamily="18" charset="0"/>
              </a:rPr>
              <a:t>&lt;property&gt;</a:t>
            </a:r>
          </a:p>
          <a:p>
            <a:pPr algn="just"/>
            <a:r>
              <a:rPr lang="en-IN" sz="2400" dirty="0">
                <a:latin typeface="Times New Roman" panose="02020603050405020304" pitchFamily="18" charset="0"/>
                <a:cs typeface="Times New Roman" panose="02020603050405020304" pitchFamily="18" charset="0"/>
              </a:rPr>
              <a:t>        &lt;name&gt;</a:t>
            </a:r>
            <a:r>
              <a:rPr lang="en-IN" sz="2400" dirty="0" err="1">
                <a:latin typeface="Times New Roman" panose="02020603050405020304" pitchFamily="18" charset="0"/>
                <a:cs typeface="Times New Roman" panose="02020603050405020304" pitchFamily="18" charset="0"/>
              </a:rPr>
              <a:t>yarn.acl.enable</a:t>
            </a:r>
            <a:r>
              <a:rPr lang="en-IN" sz="2400" dirty="0">
                <a:latin typeface="Times New Roman" panose="02020603050405020304" pitchFamily="18" charset="0"/>
                <a:cs typeface="Times New Roman" panose="02020603050405020304" pitchFamily="18" charset="0"/>
              </a:rPr>
              <a:t>&lt;/name&gt;</a:t>
            </a:r>
          </a:p>
          <a:p>
            <a:pPr algn="just"/>
            <a:r>
              <a:rPr lang="en-IN" sz="2400" dirty="0">
                <a:latin typeface="Times New Roman" panose="02020603050405020304" pitchFamily="18" charset="0"/>
                <a:cs typeface="Times New Roman" panose="02020603050405020304" pitchFamily="18" charset="0"/>
              </a:rPr>
              <a:t>        &lt;value&gt;0&lt;/value&gt;</a:t>
            </a:r>
          </a:p>
          <a:p>
            <a:pPr algn="just"/>
            <a:r>
              <a:rPr lang="en-IN" sz="2400" dirty="0">
                <a:latin typeface="Times New Roman" panose="02020603050405020304" pitchFamily="18" charset="0"/>
                <a:cs typeface="Times New Roman" panose="02020603050405020304" pitchFamily="18" charset="0"/>
              </a:rPr>
              <a:t>    &lt;/property&gt;</a:t>
            </a:r>
          </a:p>
          <a:p>
            <a:pPr algn="just"/>
            <a:r>
              <a:rPr lang="en-IN" sz="2400" dirty="0">
                <a:latin typeface="Times New Roman" panose="02020603050405020304" pitchFamily="18" charset="0"/>
                <a:cs typeface="Times New Roman" panose="02020603050405020304" pitchFamily="18" charset="0"/>
              </a:rPr>
              <a:t>&lt;property&gt;</a:t>
            </a:r>
          </a:p>
          <a:p>
            <a:pPr algn="just"/>
            <a:r>
              <a:rPr lang="en-IN" sz="2400" dirty="0">
                <a:latin typeface="Times New Roman" panose="02020603050405020304" pitchFamily="18" charset="0"/>
                <a:cs typeface="Times New Roman" panose="02020603050405020304" pitchFamily="18" charset="0"/>
              </a:rPr>
              <a:t>        &lt;name&gt;</a:t>
            </a:r>
            <a:r>
              <a:rPr lang="en-IN" sz="2400" dirty="0" err="1">
                <a:latin typeface="Times New Roman" panose="02020603050405020304" pitchFamily="18" charset="0"/>
                <a:cs typeface="Times New Roman" panose="02020603050405020304" pitchFamily="18" charset="0"/>
              </a:rPr>
              <a:t>yarn.resourcemanager.hostname</a:t>
            </a:r>
            <a:r>
              <a:rPr lang="en-IN" sz="2400" dirty="0">
                <a:latin typeface="Times New Roman" panose="02020603050405020304" pitchFamily="18" charset="0"/>
                <a:cs typeface="Times New Roman" panose="02020603050405020304" pitchFamily="18" charset="0"/>
              </a:rPr>
              <a:t>&lt;/name&gt;</a:t>
            </a:r>
          </a:p>
          <a:p>
            <a:pPr algn="just"/>
            <a:r>
              <a:rPr lang="en-IN" sz="2400" dirty="0">
                <a:latin typeface="Times New Roman" panose="02020603050405020304" pitchFamily="18" charset="0"/>
                <a:cs typeface="Times New Roman" panose="02020603050405020304" pitchFamily="18" charset="0"/>
              </a:rPr>
              <a:t>        &lt;value&gt;nod-master or name of master&lt;/value&gt;</a:t>
            </a:r>
          </a:p>
          <a:p>
            <a:pPr algn="just"/>
            <a:r>
              <a:rPr lang="en-IN" sz="2400" dirty="0">
                <a:latin typeface="Times New Roman" panose="02020603050405020304" pitchFamily="18" charset="0"/>
                <a:cs typeface="Times New Roman" panose="02020603050405020304" pitchFamily="18" charset="0"/>
              </a:rPr>
              <a:t>    &lt;/property&gt;</a:t>
            </a:r>
          </a:p>
          <a:p>
            <a:pPr algn="just"/>
            <a:r>
              <a:rPr lang="en-IN" sz="2400" dirty="0">
                <a:latin typeface="Times New Roman" panose="02020603050405020304" pitchFamily="18" charset="0"/>
                <a:cs typeface="Times New Roman" panose="02020603050405020304" pitchFamily="18" charset="0"/>
              </a:rPr>
              <a:t>    &lt;property&gt;</a:t>
            </a:r>
          </a:p>
          <a:p>
            <a:pPr algn="just"/>
            <a:r>
              <a:rPr lang="en-IN" sz="2400" dirty="0">
                <a:latin typeface="Times New Roman" panose="02020603050405020304" pitchFamily="18" charset="0"/>
                <a:cs typeface="Times New Roman" panose="02020603050405020304" pitchFamily="18" charset="0"/>
              </a:rPr>
              <a:t>        &lt;name&gt;</a:t>
            </a:r>
            <a:r>
              <a:rPr lang="en-IN" sz="2400" dirty="0" err="1">
                <a:latin typeface="Times New Roman" panose="02020603050405020304" pitchFamily="18" charset="0"/>
                <a:cs typeface="Times New Roman" panose="02020603050405020304" pitchFamily="18" charset="0"/>
              </a:rPr>
              <a:t>yarn.nodemanager.aux</a:t>
            </a:r>
            <a:r>
              <a:rPr lang="en-IN" sz="2400" dirty="0">
                <a:latin typeface="Times New Roman" panose="02020603050405020304" pitchFamily="18" charset="0"/>
                <a:cs typeface="Times New Roman" panose="02020603050405020304" pitchFamily="18" charset="0"/>
              </a:rPr>
              <a:t>-services&lt;/name&gt;</a:t>
            </a:r>
          </a:p>
          <a:p>
            <a:pPr algn="just"/>
            <a:r>
              <a:rPr lang="en-IN" sz="2400" dirty="0">
                <a:latin typeface="Times New Roman" panose="02020603050405020304" pitchFamily="18" charset="0"/>
                <a:cs typeface="Times New Roman" panose="02020603050405020304" pitchFamily="18" charset="0"/>
              </a:rPr>
              <a:t>        &lt;value&gt;</a:t>
            </a:r>
            <a:r>
              <a:rPr lang="en-IN" sz="2400" dirty="0" err="1">
                <a:latin typeface="Times New Roman" panose="02020603050405020304" pitchFamily="18" charset="0"/>
                <a:cs typeface="Times New Roman" panose="02020603050405020304" pitchFamily="18" charset="0"/>
              </a:rPr>
              <a:t>mapreduce_shuffle</a:t>
            </a:r>
            <a:r>
              <a:rPr lang="en-IN" sz="2400" dirty="0">
                <a:latin typeface="Times New Roman" panose="02020603050405020304" pitchFamily="18" charset="0"/>
                <a:cs typeface="Times New Roman" panose="02020603050405020304" pitchFamily="18" charset="0"/>
              </a:rPr>
              <a:t>&lt;/value&gt;</a:t>
            </a:r>
          </a:p>
          <a:p>
            <a:pPr algn="just"/>
            <a:r>
              <a:rPr lang="en-IN" sz="2400" dirty="0">
                <a:latin typeface="Times New Roman" panose="02020603050405020304" pitchFamily="18" charset="0"/>
                <a:cs typeface="Times New Roman" panose="02020603050405020304" pitchFamily="18" charset="0"/>
              </a:rPr>
              <a:t>    &lt;/property&gt;</a:t>
            </a:r>
          </a:p>
          <a:p>
            <a:pPr algn="just"/>
            <a:r>
              <a:rPr lang="en-IN" sz="2400" dirty="0">
                <a:latin typeface="Times New Roman" panose="02020603050405020304" pitchFamily="18" charset="0"/>
                <a:cs typeface="Times New Roman" panose="02020603050405020304" pitchFamily="18" charset="0"/>
              </a:rPr>
              <a:t>    &lt;/configuration&gt;</a:t>
            </a:r>
          </a:p>
        </p:txBody>
      </p:sp>
      <p:sp>
        <p:nvSpPr>
          <p:cNvPr id="8" name="Rectangle 7">
            <a:extLst>
              <a:ext uri="{FF2B5EF4-FFF2-40B4-BE49-F238E27FC236}">
                <a16:creationId xmlns:a16="http://schemas.microsoft.com/office/drawing/2014/main" xmlns="" id="{0BBC51DE-7BDB-4E25-B1EB-4D7D5BE1CB49}"/>
              </a:ext>
            </a:extLst>
          </p:cNvPr>
          <p:cNvSpPr/>
          <p:nvPr/>
        </p:nvSpPr>
        <p:spPr>
          <a:xfrm>
            <a:off x="677917" y="6705621"/>
            <a:ext cx="9880287" cy="1200329"/>
          </a:xfrm>
          <a:prstGeom prst="rect">
            <a:avLst/>
          </a:prstGeom>
          <a:ln>
            <a:solidFill>
              <a:srgbClr val="FF0000"/>
            </a:solidFill>
          </a:ln>
        </p:spPr>
        <p:txBody>
          <a:bodyPr wrap="square">
            <a:spAutoFit/>
          </a:bodyPr>
          <a:lstStyle/>
          <a:p>
            <a:r>
              <a:rPr lang="en-US" sz="2400" dirty="0">
                <a:latin typeface="Times New Roman" panose="02020603050405020304" pitchFamily="18" charset="0"/>
                <a:cs typeface="Times New Roman" panose="02020603050405020304" pitchFamily="18" charset="0"/>
              </a:rPr>
              <a:t>Start </a:t>
            </a:r>
            <a:r>
              <a:rPr lang="en-US" sz="2400" dirty="0" err="1">
                <a:latin typeface="Times New Roman" panose="02020603050405020304" pitchFamily="18" charset="0"/>
                <a:cs typeface="Times New Roman" panose="02020603050405020304" pitchFamily="18" charset="0"/>
              </a:rPr>
              <a:t>ResourceManager</a:t>
            </a:r>
            <a:r>
              <a:rPr lang="en-US" sz="2400" dirty="0">
                <a:latin typeface="Times New Roman" panose="02020603050405020304" pitchFamily="18" charset="0"/>
                <a:cs typeface="Times New Roman" panose="02020603050405020304" pitchFamily="18" charset="0"/>
              </a:rPr>
              <a:t> daemon and </a:t>
            </a:r>
            <a:r>
              <a:rPr lang="en-US" sz="2400" dirty="0" err="1">
                <a:latin typeface="Times New Roman" panose="02020603050405020304" pitchFamily="18" charset="0"/>
                <a:cs typeface="Times New Roman" panose="02020603050405020304" pitchFamily="18" charset="0"/>
              </a:rPr>
              <a:t>NodeManager</a:t>
            </a:r>
            <a:r>
              <a:rPr lang="en-US" sz="2400" dirty="0">
                <a:latin typeface="Times New Roman" panose="02020603050405020304" pitchFamily="18" charset="0"/>
                <a:cs typeface="Times New Roman" panose="02020603050405020304" pitchFamily="18" charset="0"/>
              </a:rPr>
              <a:t> daemon:</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 sbin/start-yarn.sh</a:t>
            </a:r>
            <a:endParaRPr lang="en-IN" sz="24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xmlns="" id="{DE3A775E-EFF2-456A-A718-3B77EC95FCBA}"/>
              </a:ext>
            </a:extLst>
          </p:cNvPr>
          <p:cNvSpPr txBox="1"/>
          <p:nvPr/>
        </p:nvSpPr>
        <p:spPr>
          <a:xfrm>
            <a:off x="288235" y="193868"/>
            <a:ext cx="3260035" cy="584775"/>
          </a:xfrm>
          <a:prstGeom prst="rect">
            <a:avLst/>
          </a:prstGeom>
          <a:noFill/>
          <a:ln>
            <a:solidFill>
              <a:schemeClr val="accent1"/>
            </a:solidFill>
          </a:ln>
        </p:spPr>
        <p:txBody>
          <a:bodyPr wrap="square" rtlCol="0">
            <a:spAutoFit/>
          </a:bodyPr>
          <a:lstStyle/>
          <a:p>
            <a:pPr algn="just"/>
            <a:r>
              <a:rPr lang="en-IN" sz="3200" dirty="0">
                <a:latin typeface="Times New Roman" panose="02020603050405020304" pitchFamily="18" charset="0"/>
                <a:cs typeface="Times New Roman" panose="02020603050405020304" pitchFamily="18" charset="0"/>
              </a:rPr>
              <a:t>Configure Yarn</a:t>
            </a:r>
          </a:p>
        </p:txBody>
      </p:sp>
    </p:spTree>
    <p:extLst>
      <p:ext uri="{BB962C8B-B14F-4D97-AF65-F5344CB8AC3E}">
        <p14:creationId xmlns:p14="http://schemas.microsoft.com/office/powerpoint/2010/main" val="8430885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8">
                                            <p:txEl>
                                              <p:pRg st="0" end="0"/>
                                            </p:txEl>
                                          </p:spTgt>
                                        </p:tgtEl>
                                        <p:attrNameLst>
                                          <p:attrName>style.visibility</p:attrName>
                                        </p:attrNameLst>
                                      </p:cBhvr>
                                      <p:to>
                                        <p:strVal val="visible"/>
                                      </p:to>
                                    </p:set>
                                    <p:animEffect transition="in" filter="barn(inVertical)">
                                      <p:cBhvr>
                                        <p:cTn id="14" dur="500"/>
                                        <p:tgtEl>
                                          <p:spTgt spid="8">
                                            <p:txEl>
                                              <p:pRg st="0" end="0"/>
                                            </p:txEl>
                                          </p:spTgt>
                                        </p:tgtEl>
                                      </p:cBhvr>
                                    </p:animEffect>
                                  </p:childTnLst>
                                </p:cTn>
                              </p:par>
                              <p:par>
                                <p:cTn id="15" presetID="16" presetClass="entr" presetSubtype="21" fill="hold" nodeType="with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barn(inVertical)">
                                      <p:cBhvr>
                                        <p:cTn id="17"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xmlns="" id="{E53E4E7B-CBCC-4025-84C3-898B92F43B5C}"/>
              </a:ext>
            </a:extLst>
          </p:cNvPr>
          <p:cNvSpPr>
            <a:spLocks noGrp="1"/>
          </p:cNvSpPr>
          <p:nvPr>
            <p:ph type="ftr" sz="quarter" idx="11"/>
          </p:nvPr>
        </p:nvSpPr>
        <p:spPr/>
        <p:txBody>
          <a:bodyPr/>
          <a:lstStyle/>
          <a:p>
            <a:pPr lvl="0"/>
            <a:r>
              <a:rPr lang="en-IN"/>
              <a:t>NIELIT,Chennai</a:t>
            </a:r>
          </a:p>
        </p:txBody>
      </p:sp>
      <p:sp>
        <p:nvSpPr>
          <p:cNvPr id="3" name="Slide Number Placeholder 2">
            <a:extLst>
              <a:ext uri="{FF2B5EF4-FFF2-40B4-BE49-F238E27FC236}">
                <a16:creationId xmlns:a16="http://schemas.microsoft.com/office/drawing/2014/main" xmlns="" id="{5F5D673E-0F9C-47A9-9D3F-8F8A624D9753}"/>
              </a:ext>
            </a:extLst>
          </p:cNvPr>
          <p:cNvSpPr>
            <a:spLocks noGrp="1"/>
          </p:cNvSpPr>
          <p:nvPr>
            <p:ph type="sldNum" sz="quarter" idx="12"/>
          </p:nvPr>
        </p:nvSpPr>
        <p:spPr/>
        <p:txBody>
          <a:bodyPr/>
          <a:lstStyle/>
          <a:p>
            <a:pPr lvl="0"/>
            <a:fld id="{E1CB8AA0-6398-4937-B6CC-1DD74CD573E1}" type="slidenum">
              <a:rPr lang="en-IN" smtClean="0"/>
              <a:t>38</a:t>
            </a:fld>
            <a:endParaRPr lang="en-IN"/>
          </a:p>
        </p:txBody>
      </p:sp>
      <p:sp>
        <p:nvSpPr>
          <p:cNvPr id="5" name="TextBox 4">
            <a:extLst>
              <a:ext uri="{FF2B5EF4-FFF2-40B4-BE49-F238E27FC236}">
                <a16:creationId xmlns:a16="http://schemas.microsoft.com/office/drawing/2014/main" xmlns="" id="{97BE1C6F-2841-4292-B5B8-F91D3D88BEEC}"/>
              </a:ext>
            </a:extLst>
          </p:cNvPr>
          <p:cNvSpPr txBox="1"/>
          <p:nvPr/>
        </p:nvSpPr>
        <p:spPr>
          <a:xfrm>
            <a:off x="109976" y="232137"/>
            <a:ext cx="5329127" cy="584775"/>
          </a:xfrm>
          <a:prstGeom prst="rect">
            <a:avLst/>
          </a:prstGeom>
          <a:noFill/>
          <a:ln>
            <a:solidFill>
              <a:schemeClr val="accent1"/>
            </a:solidFill>
          </a:ln>
        </p:spPr>
        <p:txBody>
          <a:bodyPr wrap="square" rtlCol="0">
            <a:spAutoFit/>
          </a:bodyPr>
          <a:lstStyle/>
          <a:p>
            <a:pPr lvl="2" algn="just"/>
            <a:r>
              <a:rPr lang="en-US" sz="3200" dirty="0">
                <a:latin typeface="Times New Roman" panose="02020603050405020304" pitchFamily="18" charset="0"/>
                <a:cs typeface="Times New Roman" panose="02020603050405020304" pitchFamily="18" charset="0"/>
              </a:rPr>
              <a:t>Pseudo-Distributed Mode</a:t>
            </a:r>
          </a:p>
        </p:txBody>
      </p:sp>
      <p:sp>
        <p:nvSpPr>
          <p:cNvPr id="8" name="Rectangle 7">
            <a:extLst>
              <a:ext uri="{FF2B5EF4-FFF2-40B4-BE49-F238E27FC236}">
                <a16:creationId xmlns:a16="http://schemas.microsoft.com/office/drawing/2014/main" xmlns="" id="{FFA4760D-A6C0-458E-A4B3-8BC8E34082BE}"/>
              </a:ext>
            </a:extLst>
          </p:cNvPr>
          <p:cNvSpPr/>
          <p:nvPr/>
        </p:nvSpPr>
        <p:spPr>
          <a:xfrm>
            <a:off x="109976" y="1040305"/>
            <a:ext cx="6889914" cy="1938992"/>
          </a:xfrm>
          <a:prstGeom prst="rect">
            <a:avLst/>
          </a:prstGeom>
          <a:ln>
            <a:solidFill>
              <a:schemeClr val="accent1"/>
            </a:solidFill>
          </a:ln>
        </p:spPr>
        <p:txBody>
          <a:bodyPr wrap="square">
            <a:spAutoFit/>
          </a:bodyPr>
          <a:lstStyle/>
          <a:p>
            <a:r>
              <a:rPr lang="en-IN" sz="2400" b="1" u="sng" dirty="0">
                <a:latin typeface="Times New Roman" panose="02020603050405020304" pitchFamily="18" charset="0"/>
                <a:cs typeface="Times New Roman" panose="02020603050405020304" pitchFamily="18" charset="0"/>
              </a:rPr>
              <a:t>Setup </a:t>
            </a:r>
            <a:r>
              <a:rPr lang="en-IN" sz="2400" b="1" u="sng" dirty="0" err="1">
                <a:latin typeface="Times New Roman" panose="02020603050405020304" pitchFamily="18" charset="0"/>
                <a:cs typeface="Times New Roman" panose="02020603050405020304" pitchFamily="18" charset="0"/>
              </a:rPr>
              <a:t>passphraseless</a:t>
            </a:r>
            <a:r>
              <a:rPr lang="en-IN" sz="2400" b="1" u="sng" dirty="0">
                <a:latin typeface="Times New Roman" panose="02020603050405020304" pitchFamily="18" charset="0"/>
                <a:cs typeface="Times New Roman" panose="02020603050405020304" pitchFamily="18" charset="0"/>
              </a:rPr>
              <a:t> </a:t>
            </a:r>
            <a:r>
              <a:rPr lang="en-IN" sz="2400" b="1" u="sng" dirty="0" err="1">
                <a:latin typeface="Times New Roman" panose="02020603050405020304" pitchFamily="18" charset="0"/>
                <a:cs typeface="Times New Roman" panose="02020603050405020304" pitchFamily="18" charset="0"/>
              </a:rPr>
              <a:t>ssh</a:t>
            </a:r>
            <a:endParaRPr lang="en-IN" sz="2400" b="1" u="sng"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ssh</a:t>
            </a:r>
            <a:r>
              <a:rPr lang="en-IN" sz="2400" dirty="0">
                <a:latin typeface="Times New Roman" panose="02020603050405020304" pitchFamily="18" charset="0"/>
                <a:cs typeface="Times New Roman" panose="02020603050405020304" pitchFamily="18" charset="0"/>
              </a:rPr>
              <a:t>-keygen -t </a:t>
            </a:r>
            <a:r>
              <a:rPr lang="en-IN" sz="2400" dirty="0" err="1">
                <a:latin typeface="Times New Roman" panose="02020603050405020304" pitchFamily="18" charset="0"/>
                <a:cs typeface="Times New Roman" panose="02020603050405020304" pitchFamily="18" charset="0"/>
              </a:rPr>
              <a:t>rsa</a:t>
            </a:r>
            <a:r>
              <a:rPr lang="en-IN" sz="2400" dirty="0">
                <a:latin typeface="Times New Roman" panose="02020603050405020304" pitchFamily="18" charset="0"/>
                <a:cs typeface="Times New Roman" panose="02020603050405020304" pitchFamily="18" charset="0"/>
              </a:rPr>
              <a:t> -P '' -f ~/.</a:t>
            </a:r>
            <a:r>
              <a:rPr lang="en-IN" sz="2400" dirty="0" err="1">
                <a:latin typeface="Times New Roman" panose="02020603050405020304" pitchFamily="18" charset="0"/>
                <a:cs typeface="Times New Roman" panose="02020603050405020304" pitchFamily="18" charset="0"/>
              </a:rPr>
              <a:t>ssh</a:t>
            </a:r>
            <a:r>
              <a:rPr lang="en-IN" sz="2400" dirty="0">
                <a:latin typeface="Times New Roman" panose="02020603050405020304" pitchFamily="18" charset="0"/>
                <a:cs typeface="Times New Roman" panose="02020603050405020304" pitchFamily="18" charset="0"/>
              </a:rPr>
              <a:t>/</a:t>
            </a:r>
            <a:r>
              <a:rPr lang="en-IN" sz="2400" dirty="0" err="1">
                <a:latin typeface="Times New Roman" panose="02020603050405020304" pitchFamily="18" charset="0"/>
                <a:cs typeface="Times New Roman" panose="02020603050405020304" pitchFamily="18" charset="0"/>
              </a:rPr>
              <a:t>id_rsa</a:t>
            </a:r>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 cat ~/.</a:t>
            </a:r>
            <a:r>
              <a:rPr lang="en-IN" sz="2400" dirty="0" err="1">
                <a:latin typeface="Times New Roman" panose="02020603050405020304" pitchFamily="18" charset="0"/>
                <a:cs typeface="Times New Roman" panose="02020603050405020304" pitchFamily="18" charset="0"/>
              </a:rPr>
              <a:t>ssh</a:t>
            </a:r>
            <a:r>
              <a:rPr lang="en-IN" sz="2400" dirty="0">
                <a:latin typeface="Times New Roman" panose="02020603050405020304" pitchFamily="18" charset="0"/>
                <a:cs typeface="Times New Roman" panose="02020603050405020304" pitchFamily="18" charset="0"/>
              </a:rPr>
              <a:t>/id_rsa.pub &gt;&gt; ~/.</a:t>
            </a:r>
            <a:r>
              <a:rPr lang="en-IN" sz="2400" dirty="0" err="1">
                <a:latin typeface="Times New Roman" panose="02020603050405020304" pitchFamily="18" charset="0"/>
                <a:cs typeface="Times New Roman" panose="02020603050405020304" pitchFamily="18" charset="0"/>
              </a:rPr>
              <a:t>ssh</a:t>
            </a:r>
            <a:r>
              <a:rPr lang="en-IN" sz="2400" dirty="0">
                <a:latin typeface="Times New Roman" panose="02020603050405020304" pitchFamily="18" charset="0"/>
                <a:cs typeface="Times New Roman" panose="02020603050405020304" pitchFamily="18" charset="0"/>
              </a:rPr>
              <a:t>/</a:t>
            </a:r>
            <a:r>
              <a:rPr lang="en-IN" sz="2400" dirty="0" err="1">
                <a:latin typeface="Times New Roman" panose="02020603050405020304" pitchFamily="18" charset="0"/>
                <a:cs typeface="Times New Roman" panose="02020603050405020304" pitchFamily="18" charset="0"/>
              </a:rPr>
              <a:t>authorized_keys</a:t>
            </a:r>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chmod</a:t>
            </a:r>
            <a:r>
              <a:rPr lang="en-IN" sz="2400" dirty="0">
                <a:latin typeface="Times New Roman" panose="02020603050405020304" pitchFamily="18" charset="0"/>
                <a:cs typeface="Times New Roman" panose="02020603050405020304" pitchFamily="18" charset="0"/>
              </a:rPr>
              <a:t> 0600 ~/.</a:t>
            </a:r>
            <a:r>
              <a:rPr lang="en-IN" sz="2400" dirty="0" err="1">
                <a:latin typeface="Times New Roman" panose="02020603050405020304" pitchFamily="18" charset="0"/>
                <a:cs typeface="Times New Roman" panose="02020603050405020304" pitchFamily="18" charset="0"/>
              </a:rPr>
              <a:t>ssh</a:t>
            </a:r>
            <a:r>
              <a:rPr lang="en-IN" sz="2400" dirty="0">
                <a:latin typeface="Times New Roman" panose="02020603050405020304" pitchFamily="18" charset="0"/>
                <a:cs typeface="Times New Roman" panose="02020603050405020304" pitchFamily="18" charset="0"/>
              </a:rPr>
              <a:t>/</a:t>
            </a:r>
            <a:r>
              <a:rPr lang="en-IN" sz="2400" dirty="0" err="1">
                <a:latin typeface="Times New Roman" panose="02020603050405020304" pitchFamily="18" charset="0"/>
                <a:cs typeface="Times New Roman" panose="02020603050405020304" pitchFamily="18" charset="0"/>
              </a:rPr>
              <a:t>authorized_keys</a:t>
            </a:r>
            <a:endParaRPr lang="en-IN"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
        <p:nvSpPr>
          <p:cNvPr id="9" name="Rectangle 8">
            <a:extLst>
              <a:ext uri="{FF2B5EF4-FFF2-40B4-BE49-F238E27FC236}">
                <a16:creationId xmlns:a16="http://schemas.microsoft.com/office/drawing/2014/main" xmlns="" id="{829D958F-119C-4D29-9CB3-9A2C4A79079D}"/>
              </a:ext>
            </a:extLst>
          </p:cNvPr>
          <p:cNvSpPr/>
          <p:nvPr/>
        </p:nvSpPr>
        <p:spPr>
          <a:xfrm>
            <a:off x="214237" y="3585473"/>
            <a:ext cx="8418979" cy="2308324"/>
          </a:xfrm>
          <a:prstGeom prst="rect">
            <a:avLst/>
          </a:prstGeom>
          <a:ln>
            <a:solidFill>
              <a:schemeClr val="accent1"/>
            </a:solidFill>
          </a:ln>
        </p:spPr>
        <p:txBody>
          <a:bodyPr wrap="square">
            <a:spAutoFit/>
          </a:bodyPr>
          <a:lstStyle/>
          <a:p>
            <a:pPr algn="just"/>
            <a:r>
              <a:rPr lang="en-US" sz="2400" b="1" u="sng" dirty="0">
                <a:latin typeface="Times New Roman" panose="02020603050405020304" pitchFamily="18" charset="0"/>
                <a:cs typeface="Times New Roman" panose="02020603050405020304" pitchFamily="18" charset="0"/>
              </a:rPr>
              <a:t>The following instructions are to run a MapReduce job locally.</a:t>
            </a:r>
          </a:p>
          <a:p>
            <a:pPr algn="just"/>
            <a:endParaRPr lang="en-US" sz="2400" b="1" u="sng" dirty="0">
              <a:latin typeface="Times New Roman" panose="02020603050405020304" pitchFamily="18" charset="0"/>
              <a:cs typeface="Times New Roman" panose="02020603050405020304" pitchFamily="18" charset="0"/>
            </a:endParaRPr>
          </a:p>
          <a:p>
            <a:pPr algn="just"/>
            <a:r>
              <a:rPr lang="en-US" sz="2400" b="1" u="sng" dirty="0">
                <a:latin typeface="Times New Roman" panose="02020603050405020304" pitchFamily="18" charset="0"/>
                <a:cs typeface="Times New Roman" panose="02020603050405020304" pitchFamily="18" charset="0"/>
              </a:rPr>
              <a:t>$</a:t>
            </a:r>
            <a:r>
              <a:rPr lang="en-US" sz="2400" b="1" u="sng" dirty="0" err="1">
                <a:latin typeface="Times New Roman" panose="02020603050405020304" pitchFamily="18" charset="0"/>
                <a:cs typeface="Times New Roman" panose="02020603050405020304" pitchFamily="18" charset="0"/>
              </a:rPr>
              <a:t>hdfs</a:t>
            </a:r>
            <a:r>
              <a:rPr lang="en-US" sz="2400" b="1" u="sng" dirty="0">
                <a:latin typeface="Times New Roman" panose="02020603050405020304" pitchFamily="18" charset="0"/>
                <a:cs typeface="Times New Roman" panose="02020603050405020304" pitchFamily="18" charset="0"/>
              </a:rPr>
              <a:t> </a:t>
            </a:r>
            <a:r>
              <a:rPr lang="en-US" sz="2400" b="1" u="sng" dirty="0" err="1">
                <a:latin typeface="Times New Roman" panose="02020603050405020304" pitchFamily="18" charset="0"/>
                <a:cs typeface="Times New Roman" panose="02020603050405020304" pitchFamily="18" charset="0"/>
              </a:rPr>
              <a:t>namenode</a:t>
            </a:r>
            <a:r>
              <a:rPr lang="en-US" sz="2400" b="1" u="sng" dirty="0">
                <a:latin typeface="Times New Roman" panose="02020603050405020304" pitchFamily="18" charset="0"/>
                <a:cs typeface="Times New Roman" panose="02020603050405020304" pitchFamily="18" charset="0"/>
              </a:rPr>
              <a:t> –format</a:t>
            </a:r>
          </a:p>
          <a:p>
            <a:pPr algn="just"/>
            <a:endParaRPr lang="en-US" sz="2400" b="1" u="sng" dirty="0">
              <a:latin typeface="Times New Roman" panose="02020603050405020304" pitchFamily="18" charset="0"/>
              <a:cs typeface="Times New Roman" panose="02020603050405020304" pitchFamily="18" charset="0"/>
            </a:endParaRPr>
          </a:p>
          <a:p>
            <a:pPr algn="just"/>
            <a:r>
              <a:rPr lang="en-US" sz="2400" b="1" u="sng" dirty="0">
                <a:latin typeface="Times New Roman" panose="02020603050405020304" pitchFamily="18" charset="0"/>
                <a:cs typeface="Times New Roman" panose="02020603050405020304" pitchFamily="18" charset="0"/>
              </a:rPr>
              <a:t> $ sbin/start-dfs.sh</a:t>
            </a:r>
          </a:p>
          <a:p>
            <a:pPr algn="just"/>
            <a:endParaRPr lang="en-US" sz="2400" b="1" u="sng" dirty="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xmlns="" id="{59894B17-28DB-45FB-8AEF-A64AF9119C62}"/>
              </a:ext>
            </a:extLst>
          </p:cNvPr>
          <p:cNvSpPr/>
          <p:nvPr/>
        </p:nvSpPr>
        <p:spPr>
          <a:xfrm>
            <a:off x="1040142" y="6603418"/>
            <a:ext cx="9097086" cy="1200329"/>
          </a:xfrm>
          <a:prstGeom prst="rect">
            <a:avLst/>
          </a:prstGeom>
          <a:ln>
            <a:solidFill>
              <a:srgbClr val="FF0000"/>
            </a:solidFill>
          </a:ln>
        </p:spPr>
        <p:txBody>
          <a:bodyPr wrap="square">
            <a:spAutoFit/>
          </a:bodyPr>
          <a:lstStyle/>
          <a:p>
            <a:pPr algn="just"/>
            <a:r>
              <a:rPr lang="en-US" sz="2400" dirty="0">
                <a:latin typeface="Times New Roman" panose="02020603050405020304" pitchFamily="18" charset="0"/>
                <a:cs typeface="Times New Roman" panose="02020603050405020304" pitchFamily="18" charset="0"/>
              </a:rPr>
              <a:t>Browse the web interface for the </a:t>
            </a:r>
            <a:r>
              <a:rPr lang="en-US" sz="2400" dirty="0" err="1">
                <a:latin typeface="Times New Roman" panose="02020603050405020304" pitchFamily="18" charset="0"/>
                <a:cs typeface="Times New Roman" panose="02020603050405020304" pitchFamily="18" charset="0"/>
              </a:rPr>
              <a:t>NameNode</a:t>
            </a:r>
            <a:r>
              <a:rPr lang="en-US" sz="2400" dirty="0">
                <a:latin typeface="Times New Roman" panose="02020603050405020304" pitchFamily="18" charset="0"/>
                <a:cs typeface="Times New Roman" panose="02020603050405020304" pitchFamily="18" charset="0"/>
              </a:rPr>
              <a:t>; by default it is available at:</a:t>
            </a:r>
          </a:p>
          <a:p>
            <a:pPr algn="just"/>
            <a:endParaRPr lang="en-US" sz="2400" dirty="0">
              <a:latin typeface="Times New Roman" panose="02020603050405020304" pitchFamily="18" charset="0"/>
              <a:cs typeface="Times New Roman" panose="02020603050405020304" pitchFamily="18" charset="0"/>
            </a:endParaRPr>
          </a:p>
          <a:p>
            <a:pPr algn="just"/>
            <a:r>
              <a:rPr lang="en-US" sz="2400" dirty="0" err="1">
                <a:latin typeface="Times New Roman" panose="02020603050405020304" pitchFamily="18" charset="0"/>
                <a:cs typeface="Times New Roman" panose="02020603050405020304" pitchFamily="18" charset="0"/>
              </a:rPr>
              <a:t>NameNode</a:t>
            </a:r>
            <a:r>
              <a:rPr lang="en-US" sz="2400" dirty="0">
                <a:latin typeface="Times New Roman" panose="02020603050405020304" pitchFamily="18" charset="0"/>
                <a:cs typeface="Times New Roman" panose="02020603050405020304" pitchFamily="18" charset="0"/>
              </a:rPr>
              <a:t> - http://localhost:9870/</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62385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animEffect transition="in" filter="fade">
                                      <p:cBhvr>
                                        <p:cTn id="7" dur="1000"/>
                                        <p:tgtEl>
                                          <p:spTgt spid="8">
                                            <p:txEl>
                                              <p:pRg st="1" end="1"/>
                                            </p:txEl>
                                          </p:spTgt>
                                        </p:tgtEl>
                                      </p:cBhvr>
                                    </p:animEffect>
                                    <p:anim calcmode="lin" valueType="num">
                                      <p:cBhvr>
                                        <p:cTn id="8" dur="1000" fill="hold"/>
                                        <p:tgtEl>
                                          <p:spTgt spid="8">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8">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8">
                                            <p:txEl>
                                              <p:pRg st="2" end="2"/>
                                            </p:txEl>
                                          </p:spTgt>
                                        </p:tgtEl>
                                        <p:attrNameLst>
                                          <p:attrName>style.visibility</p:attrName>
                                        </p:attrNameLst>
                                      </p:cBhvr>
                                      <p:to>
                                        <p:strVal val="visible"/>
                                      </p:to>
                                    </p:set>
                                    <p:animEffect transition="in" filter="fade">
                                      <p:cBhvr>
                                        <p:cTn id="14" dur="1000"/>
                                        <p:tgtEl>
                                          <p:spTgt spid="8">
                                            <p:txEl>
                                              <p:pRg st="2" end="2"/>
                                            </p:txEl>
                                          </p:spTgt>
                                        </p:tgtEl>
                                      </p:cBhvr>
                                    </p:animEffect>
                                    <p:anim calcmode="lin" valueType="num">
                                      <p:cBhvr>
                                        <p:cTn id="15" dur="1000" fill="hold"/>
                                        <p:tgtEl>
                                          <p:spTgt spid="8">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8">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8">
                                            <p:txEl>
                                              <p:pRg st="3" end="3"/>
                                            </p:txEl>
                                          </p:spTgt>
                                        </p:tgtEl>
                                        <p:attrNameLst>
                                          <p:attrName>style.visibility</p:attrName>
                                        </p:attrNameLst>
                                      </p:cBhvr>
                                      <p:to>
                                        <p:strVal val="visible"/>
                                      </p:to>
                                    </p:set>
                                    <p:animEffect transition="in" filter="fade">
                                      <p:cBhvr>
                                        <p:cTn id="21" dur="1000"/>
                                        <p:tgtEl>
                                          <p:spTgt spid="8">
                                            <p:txEl>
                                              <p:pRg st="3" end="3"/>
                                            </p:txEl>
                                          </p:spTgt>
                                        </p:tgtEl>
                                      </p:cBhvr>
                                    </p:animEffect>
                                    <p:anim calcmode="lin" valueType="num">
                                      <p:cBhvr>
                                        <p:cTn id="22" dur="1000" fill="hold"/>
                                        <p:tgtEl>
                                          <p:spTgt spid="8">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8">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9"/>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nodeType="clickEffect">
                                  <p:stCondLst>
                                    <p:cond delay="0"/>
                                  </p:stCondLst>
                                  <p:childTnLst>
                                    <p:set>
                                      <p:cBhvr>
                                        <p:cTn id="31" dur="1" fill="hold">
                                          <p:stCondLst>
                                            <p:cond delay="0"/>
                                          </p:stCondLst>
                                        </p:cTn>
                                        <p:tgtEl>
                                          <p:spTgt spid="9">
                                            <p:txEl>
                                              <p:pRg st="0" end="0"/>
                                            </p:txEl>
                                          </p:spTgt>
                                        </p:tgtEl>
                                        <p:attrNameLst>
                                          <p:attrName>style.visibility</p:attrName>
                                        </p:attrNameLst>
                                      </p:cBhvr>
                                      <p:to>
                                        <p:strVal val="visible"/>
                                      </p:to>
                                    </p:set>
                                    <p:animEffect transition="in" filter="circle(in)">
                                      <p:cBhvr>
                                        <p:cTn id="32" dur="2000"/>
                                        <p:tgtEl>
                                          <p:spTgt spid="9">
                                            <p:txEl>
                                              <p:pRg st="0" end="0"/>
                                            </p:txEl>
                                          </p:spTgt>
                                        </p:tgtEl>
                                      </p:cBhvr>
                                    </p:animEffect>
                                  </p:childTnLst>
                                </p:cTn>
                              </p:par>
                              <p:par>
                                <p:cTn id="33" presetID="6" presetClass="entr" presetSubtype="16" fill="hold" nodeType="withEffect">
                                  <p:stCondLst>
                                    <p:cond delay="0"/>
                                  </p:stCondLst>
                                  <p:childTnLst>
                                    <p:set>
                                      <p:cBhvr>
                                        <p:cTn id="34" dur="1" fill="hold">
                                          <p:stCondLst>
                                            <p:cond delay="0"/>
                                          </p:stCondLst>
                                        </p:cTn>
                                        <p:tgtEl>
                                          <p:spTgt spid="9">
                                            <p:txEl>
                                              <p:pRg st="2" end="2"/>
                                            </p:txEl>
                                          </p:spTgt>
                                        </p:tgtEl>
                                        <p:attrNameLst>
                                          <p:attrName>style.visibility</p:attrName>
                                        </p:attrNameLst>
                                      </p:cBhvr>
                                      <p:to>
                                        <p:strVal val="visible"/>
                                      </p:to>
                                    </p:set>
                                    <p:animEffect transition="in" filter="circle(in)">
                                      <p:cBhvr>
                                        <p:cTn id="35" dur="2000"/>
                                        <p:tgtEl>
                                          <p:spTgt spid="9">
                                            <p:txEl>
                                              <p:pRg st="2" end="2"/>
                                            </p:txEl>
                                          </p:spTgt>
                                        </p:tgtEl>
                                      </p:cBhvr>
                                    </p:animEffect>
                                  </p:childTnLst>
                                </p:cTn>
                              </p:par>
                              <p:par>
                                <p:cTn id="36" presetID="6" presetClass="entr" presetSubtype="16" fill="hold" nodeType="withEffect">
                                  <p:stCondLst>
                                    <p:cond delay="0"/>
                                  </p:stCondLst>
                                  <p:childTnLst>
                                    <p:set>
                                      <p:cBhvr>
                                        <p:cTn id="37" dur="1" fill="hold">
                                          <p:stCondLst>
                                            <p:cond delay="0"/>
                                          </p:stCondLst>
                                        </p:cTn>
                                        <p:tgtEl>
                                          <p:spTgt spid="9">
                                            <p:txEl>
                                              <p:pRg st="4" end="4"/>
                                            </p:txEl>
                                          </p:spTgt>
                                        </p:tgtEl>
                                        <p:attrNameLst>
                                          <p:attrName>style.visibility</p:attrName>
                                        </p:attrNameLst>
                                      </p:cBhvr>
                                      <p:to>
                                        <p:strVal val="visible"/>
                                      </p:to>
                                    </p:set>
                                    <p:animEffect transition="in" filter="circle(in)">
                                      <p:cBhvr>
                                        <p:cTn id="38" dur="2000"/>
                                        <p:tgtEl>
                                          <p:spTgt spid="9">
                                            <p:txEl>
                                              <p:pRg st="4" end="4"/>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nodeType="clickEffect">
                                  <p:stCondLst>
                                    <p:cond delay="0"/>
                                  </p:stCondLst>
                                  <p:childTnLst>
                                    <p:set>
                                      <p:cBhvr>
                                        <p:cTn id="42" dur="1" fill="hold">
                                          <p:stCondLst>
                                            <p:cond delay="0"/>
                                          </p:stCondLst>
                                        </p:cTn>
                                        <p:tgtEl>
                                          <p:spTgt spid="4">
                                            <p:txEl>
                                              <p:pRg st="0" end="0"/>
                                            </p:txEl>
                                          </p:spTgt>
                                        </p:tgtEl>
                                        <p:attrNameLst>
                                          <p:attrName>style.visibility</p:attrName>
                                        </p:attrNameLst>
                                      </p:cBhvr>
                                      <p:to>
                                        <p:strVal val="visible"/>
                                      </p:to>
                                    </p:set>
                                    <p:animEffect transition="in" filter="fade">
                                      <p:cBhvr>
                                        <p:cTn id="43" dur="1000"/>
                                        <p:tgtEl>
                                          <p:spTgt spid="4">
                                            <p:txEl>
                                              <p:pRg st="0" end="0"/>
                                            </p:txEl>
                                          </p:spTgt>
                                        </p:tgtEl>
                                      </p:cBhvr>
                                    </p:animEffect>
                                    <p:anim calcmode="lin" valueType="num">
                                      <p:cBhvr>
                                        <p:cTn id="44"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45" dur="1000" fill="hold"/>
                                        <p:tgtEl>
                                          <p:spTgt spid="4">
                                            <p:txEl>
                                              <p:pRg st="0" end="0"/>
                                            </p:txEl>
                                          </p:spTgt>
                                        </p:tgtEl>
                                        <p:attrNameLst>
                                          <p:attrName>ppt_y</p:attrName>
                                        </p:attrNameLst>
                                      </p:cBhvr>
                                      <p:tavLst>
                                        <p:tav tm="0">
                                          <p:val>
                                            <p:strVal val="#ppt_y+.1"/>
                                          </p:val>
                                        </p:tav>
                                        <p:tav tm="100000">
                                          <p:val>
                                            <p:strVal val="#ppt_y"/>
                                          </p:val>
                                        </p:tav>
                                      </p:tavLst>
                                    </p:anim>
                                  </p:childTnLst>
                                </p:cTn>
                              </p:par>
                              <p:par>
                                <p:cTn id="46" presetID="42" presetClass="entr" presetSubtype="0" fill="hold" nodeType="withEffect">
                                  <p:stCondLst>
                                    <p:cond delay="0"/>
                                  </p:stCondLst>
                                  <p:childTnLst>
                                    <p:set>
                                      <p:cBhvr>
                                        <p:cTn id="47" dur="1" fill="hold">
                                          <p:stCondLst>
                                            <p:cond delay="0"/>
                                          </p:stCondLst>
                                        </p:cTn>
                                        <p:tgtEl>
                                          <p:spTgt spid="4">
                                            <p:txEl>
                                              <p:pRg st="2" end="2"/>
                                            </p:txEl>
                                          </p:spTgt>
                                        </p:tgtEl>
                                        <p:attrNameLst>
                                          <p:attrName>style.visibility</p:attrName>
                                        </p:attrNameLst>
                                      </p:cBhvr>
                                      <p:to>
                                        <p:strVal val="visible"/>
                                      </p:to>
                                    </p:set>
                                    <p:animEffect transition="in" filter="fade">
                                      <p:cBhvr>
                                        <p:cTn id="48" dur="1000"/>
                                        <p:tgtEl>
                                          <p:spTgt spid="4">
                                            <p:txEl>
                                              <p:pRg st="2" end="2"/>
                                            </p:txEl>
                                          </p:spTgt>
                                        </p:tgtEl>
                                      </p:cBhvr>
                                    </p:animEffect>
                                    <p:anim calcmode="lin" valueType="num">
                                      <p:cBhvr>
                                        <p:cTn id="49"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50"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xmlns="" id="{E53E4E7B-CBCC-4025-84C3-898B92F43B5C}"/>
              </a:ext>
            </a:extLst>
          </p:cNvPr>
          <p:cNvSpPr>
            <a:spLocks noGrp="1"/>
          </p:cNvSpPr>
          <p:nvPr>
            <p:ph type="ftr" sz="quarter" idx="11"/>
          </p:nvPr>
        </p:nvSpPr>
        <p:spPr/>
        <p:txBody>
          <a:bodyPr/>
          <a:lstStyle/>
          <a:p>
            <a:pPr lvl="0"/>
            <a:r>
              <a:rPr lang="en-IN"/>
              <a:t>NIELIT,Chennai</a:t>
            </a:r>
          </a:p>
        </p:txBody>
      </p:sp>
      <p:sp>
        <p:nvSpPr>
          <p:cNvPr id="3" name="Slide Number Placeholder 2">
            <a:extLst>
              <a:ext uri="{FF2B5EF4-FFF2-40B4-BE49-F238E27FC236}">
                <a16:creationId xmlns:a16="http://schemas.microsoft.com/office/drawing/2014/main" xmlns="" id="{5F5D673E-0F9C-47A9-9D3F-8F8A624D9753}"/>
              </a:ext>
            </a:extLst>
          </p:cNvPr>
          <p:cNvSpPr>
            <a:spLocks noGrp="1"/>
          </p:cNvSpPr>
          <p:nvPr>
            <p:ph type="sldNum" sz="quarter" idx="12"/>
          </p:nvPr>
        </p:nvSpPr>
        <p:spPr/>
        <p:txBody>
          <a:bodyPr/>
          <a:lstStyle/>
          <a:p>
            <a:pPr lvl="0"/>
            <a:fld id="{E1CB8AA0-6398-4937-B6CC-1DD74CD573E1}" type="slidenum">
              <a:rPr lang="en-IN" smtClean="0"/>
              <a:t>39</a:t>
            </a:fld>
            <a:endParaRPr lang="en-IN"/>
          </a:p>
        </p:txBody>
      </p:sp>
      <p:sp>
        <p:nvSpPr>
          <p:cNvPr id="4" name="Rectangle 3">
            <a:extLst>
              <a:ext uri="{FF2B5EF4-FFF2-40B4-BE49-F238E27FC236}">
                <a16:creationId xmlns:a16="http://schemas.microsoft.com/office/drawing/2014/main" xmlns="" id="{CBA20526-ED29-4BAC-98D7-F18E3CF8B2FA}"/>
              </a:ext>
            </a:extLst>
          </p:cNvPr>
          <p:cNvSpPr/>
          <p:nvPr/>
        </p:nvSpPr>
        <p:spPr>
          <a:xfrm>
            <a:off x="472582" y="1597593"/>
            <a:ext cx="9317804" cy="1569660"/>
          </a:xfrm>
          <a:prstGeom prst="rect">
            <a:avLst/>
          </a:prstGeom>
        </p:spPr>
        <p:txBody>
          <a:bodyPr wrap="square">
            <a:spAutoFit/>
          </a:bodyPr>
          <a:lstStyle/>
          <a:p>
            <a:pPr algn="just"/>
            <a:r>
              <a:rPr lang="en-US" sz="2400" dirty="0">
                <a:latin typeface="Times New Roman" panose="02020603050405020304" pitchFamily="18" charset="0"/>
                <a:cs typeface="Times New Roman" panose="02020603050405020304" pitchFamily="18" charset="0"/>
              </a:rPr>
              <a:t>Browse the web interface for the </a:t>
            </a:r>
            <a:r>
              <a:rPr lang="en-US" sz="2400" dirty="0" err="1">
                <a:latin typeface="Times New Roman" panose="02020603050405020304" pitchFamily="18" charset="0"/>
                <a:cs typeface="Times New Roman" panose="02020603050405020304" pitchFamily="18" charset="0"/>
              </a:rPr>
              <a:t>ResourceManager</a:t>
            </a:r>
            <a:r>
              <a:rPr lang="en-US" sz="2400" dirty="0">
                <a:latin typeface="Times New Roman" panose="02020603050405020304" pitchFamily="18" charset="0"/>
                <a:cs typeface="Times New Roman" panose="02020603050405020304" pitchFamily="18" charset="0"/>
              </a:rPr>
              <a:t>; by default it is available at:</a:t>
            </a:r>
          </a:p>
          <a:p>
            <a:pPr algn="just"/>
            <a:endParaRPr lang="en-US" sz="2400" dirty="0">
              <a:latin typeface="Times New Roman" panose="02020603050405020304" pitchFamily="18" charset="0"/>
              <a:cs typeface="Times New Roman" panose="02020603050405020304" pitchFamily="18" charset="0"/>
            </a:endParaRPr>
          </a:p>
          <a:p>
            <a:pPr algn="just"/>
            <a:r>
              <a:rPr lang="en-US" sz="2400" dirty="0" err="1">
                <a:latin typeface="Times New Roman" panose="02020603050405020304" pitchFamily="18" charset="0"/>
                <a:cs typeface="Times New Roman" panose="02020603050405020304" pitchFamily="18" charset="0"/>
              </a:rPr>
              <a:t>ResourceManager</a:t>
            </a:r>
            <a:r>
              <a:rPr lang="en-US" sz="2400" dirty="0">
                <a:latin typeface="Times New Roman" panose="02020603050405020304" pitchFamily="18" charset="0"/>
                <a:cs typeface="Times New Roman" panose="02020603050405020304" pitchFamily="18" charset="0"/>
              </a:rPr>
              <a:t> - http://localhost:8088/</a:t>
            </a:r>
            <a:endParaRPr lang="en-IN" sz="2400" dirty="0">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xmlns="" id="{D002928C-2C37-4FDF-9CE4-D3F9F52ED4A4}"/>
              </a:ext>
            </a:extLst>
          </p:cNvPr>
          <p:cNvSpPr/>
          <p:nvPr/>
        </p:nvSpPr>
        <p:spPr>
          <a:xfrm>
            <a:off x="1725207" y="4121944"/>
            <a:ext cx="2603598" cy="461665"/>
          </a:xfrm>
          <a:prstGeom prst="rect">
            <a:avLst/>
          </a:prstGeom>
        </p:spPr>
        <p:txBody>
          <a:bodyPr wrap="none">
            <a:spAutoFit/>
          </a:bodyPr>
          <a:lstStyle/>
          <a:p>
            <a:pPr algn="just"/>
            <a:r>
              <a:rPr lang="en-IN" sz="2400" dirty="0">
                <a:latin typeface="Times New Roman" panose="02020603050405020304" pitchFamily="18" charset="0"/>
                <a:cs typeface="Times New Roman" panose="02020603050405020304" pitchFamily="18" charset="0"/>
              </a:rPr>
              <a:t> $ sbin/stop-yarn.sh</a:t>
            </a:r>
          </a:p>
        </p:txBody>
      </p:sp>
    </p:spTree>
    <p:extLst>
      <p:ext uri="{BB962C8B-B14F-4D97-AF65-F5344CB8AC3E}">
        <p14:creationId xmlns:p14="http://schemas.microsoft.com/office/powerpoint/2010/main" val="4164449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anim calcmode="lin" valueType="num">
                                      <p:cBhvr additive="base">
                                        <p:cTn id="11"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5">
                                            <p:txEl>
                                              <p:pRg st="0" end="0"/>
                                            </p:txEl>
                                          </p:spTgt>
                                        </p:tgtEl>
                                        <p:attrNameLst>
                                          <p:attrName>style.visibility</p:attrName>
                                        </p:attrNameLst>
                                      </p:cBhvr>
                                      <p:to>
                                        <p:strVal val="visible"/>
                                      </p:to>
                                    </p:set>
                                    <p:animEffect transition="in" filter="fade">
                                      <p:cBhvr>
                                        <p:cTn id="17" dur="1000"/>
                                        <p:tgtEl>
                                          <p:spTgt spid="5">
                                            <p:txEl>
                                              <p:pRg st="0" end="0"/>
                                            </p:txEl>
                                          </p:spTgt>
                                        </p:tgtEl>
                                      </p:cBhvr>
                                    </p:animEffect>
                                    <p:anim calcmode="lin" valueType="num">
                                      <p:cBhvr>
                                        <p:cTn id="1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1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name="page4">
    <p:spTree>
      <p:nvGrpSpPr>
        <p:cNvPr id="1" name=""/>
        <p:cNvGrpSpPr/>
        <p:nvPr/>
      </p:nvGrpSpPr>
      <p:grpSpPr>
        <a:xfrm>
          <a:off x="0" y="0"/>
          <a:ext cx="0" cy="0"/>
          <a:chOff x="0" y="0"/>
          <a:chExt cx="0" cy="0"/>
        </a:xfrm>
      </p:grpSpPr>
      <p:sp>
        <p:nvSpPr>
          <p:cNvPr id="4" name="Footer Placeholder 2">
            <a:extLst>
              <a:ext uri="{FF2B5EF4-FFF2-40B4-BE49-F238E27FC236}">
                <a16:creationId xmlns:a16="http://schemas.microsoft.com/office/drawing/2014/main" xmlns="" id="{97F42F98-0338-40E5-B279-592C16F06035}"/>
              </a:ext>
            </a:extLst>
          </p:cNvPr>
          <p:cNvSpPr>
            <a:spLocks noGrp="1"/>
          </p:cNvSpPr>
          <p:nvPr>
            <p:ph type="ftr" sz="quarter" idx="11"/>
          </p:nvPr>
        </p:nvSpPr>
        <p:spPr>
          <a:xfrm rot="5400000">
            <a:off x="9575359" y="2431565"/>
            <a:ext cx="1674028" cy="291661"/>
          </a:xfrm>
        </p:spPr>
        <p:txBody>
          <a:bodyPr/>
          <a:lstStyle/>
          <a:p>
            <a:pPr lvl="0"/>
            <a:r>
              <a:rPr lang="en-IN" sz="1400" dirty="0">
                <a:latin typeface="Times New Roman" panose="02020603050405020304" pitchFamily="18" charset="0"/>
                <a:cs typeface="Times New Roman" panose="02020603050405020304" pitchFamily="18" charset="0"/>
              </a:rPr>
              <a:t>NIELIT, Chennai</a:t>
            </a:r>
          </a:p>
        </p:txBody>
      </p:sp>
      <p:sp>
        <p:nvSpPr>
          <p:cNvPr id="5" name="Slide Number Placeholder 4">
            <a:extLst>
              <a:ext uri="{FF2B5EF4-FFF2-40B4-BE49-F238E27FC236}">
                <a16:creationId xmlns:a16="http://schemas.microsoft.com/office/drawing/2014/main" xmlns="" id="{A4EDAFF1-4E4C-4D1C-89C5-AE1088DF6F3F}"/>
              </a:ext>
            </a:extLst>
          </p:cNvPr>
          <p:cNvSpPr>
            <a:spLocks noGrp="1"/>
          </p:cNvSpPr>
          <p:nvPr>
            <p:ph type="sldNum" sz="quarter" idx="12"/>
          </p:nvPr>
        </p:nvSpPr>
        <p:spPr/>
        <p:txBody>
          <a:bodyPr/>
          <a:lstStyle/>
          <a:p>
            <a:pPr lvl="0"/>
            <a:fld id="{E1CB8AA0-6398-4937-B6CC-1DD74CD573E1}" type="slidenum">
              <a:rPr lang="en-IN" smtClean="0"/>
              <a:t>4</a:t>
            </a:fld>
            <a:endParaRPr lang="en-IN"/>
          </a:p>
        </p:txBody>
      </p:sp>
      <p:graphicFrame>
        <p:nvGraphicFramePr>
          <p:cNvPr id="2" name="Table Placeholder 1">
            <a:extLst>
              <a:ext uri="{FF2B5EF4-FFF2-40B4-BE49-F238E27FC236}">
                <a16:creationId xmlns:a16="http://schemas.microsoft.com/office/drawing/2014/main" xmlns="" id="{FA0A9A10-FE23-4C44-A51E-3FD472B35705}"/>
              </a:ext>
            </a:extLst>
          </p:cNvPr>
          <p:cNvGraphicFramePr>
            <a:graphicFrameLocks noGrp="1"/>
          </p:cNvGraphicFramePr>
          <p:nvPr>
            <p:ph type="tbl" idx="4294967295"/>
            <p:extLst>
              <p:ext uri="{D42A27DB-BD31-4B8C-83A1-F6EECF244321}">
                <p14:modId xmlns:p14="http://schemas.microsoft.com/office/powerpoint/2010/main" val="2066440979"/>
              </p:ext>
            </p:extLst>
          </p:nvPr>
        </p:nvGraphicFramePr>
        <p:xfrm>
          <a:off x="0" y="1454150"/>
          <a:ext cx="8164079" cy="2282658"/>
        </p:xfrm>
        <a:graphic>
          <a:graphicData uri="http://schemas.openxmlformats.org/drawingml/2006/table">
            <a:tbl>
              <a:tblPr/>
              <a:tblGrid>
                <a:gridCol w="4082400">
                  <a:extLst>
                    <a:ext uri="{9D8B030D-6E8A-4147-A177-3AD203B41FA5}">
                      <a16:colId xmlns:a16="http://schemas.microsoft.com/office/drawing/2014/main" xmlns="" val="4141320818"/>
                    </a:ext>
                  </a:extLst>
                </a:gridCol>
                <a:gridCol w="4081679">
                  <a:extLst>
                    <a:ext uri="{9D8B030D-6E8A-4147-A177-3AD203B41FA5}">
                      <a16:colId xmlns:a16="http://schemas.microsoft.com/office/drawing/2014/main" xmlns="" val="1169583380"/>
                    </a:ext>
                  </a:extLst>
                </a:gridCol>
              </a:tblGrid>
              <a:tr h="568175">
                <a:tc>
                  <a:txBody>
                    <a:bodyPr/>
                    <a:lstStyle/>
                    <a:p>
                      <a:pPr marL="0" marR="0" lvl="0" indent="0" algn="just" rtl="0" hangingPunct="1">
                        <a:lnSpc>
                          <a:spcPct val="100000"/>
                        </a:lnSpc>
                        <a:spcBef>
                          <a:spcPts val="0"/>
                        </a:spcBef>
                        <a:spcAft>
                          <a:spcPts val="0"/>
                        </a:spcAft>
                        <a:buNone/>
                        <a:tabLst/>
                        <a:defRPr>
                          <a:solidFill>
                            <a:srgbClr val="000000"/>
                          </a:solidFill>
                        </a:defRPr>
                      </a:pPr>
                      <a:r>
                        <a:rPr lang="en-IN" sz="2400" b="1" i="0" u="none" strike="noStrike" kern="1200" cap="none" spc="0" baseline="0" dirty="0">
                          <a:ln>
                            <a:noFill/>
                          </a:ln>
                          <a:solidFill>
                            <a:schemeClr val="accent3"/>
                          </a:solidFill>
                          <a:latin typeface="Times New Roman" panose="02020603050405020304" pitchFamily="18" charset="0"/>
                          <a:ea typeface="Segoe UI" pitchFamily="2"/>
                          <a:cs typeface="Times New Roman" panose="02020603050405020304" pitchFamily="18" charset="0"/>
                        </a:rPr>
                        <a:t>Volume</a:t>
                      </a:r>
                    </a:p>
                    <a:p>
                      <a:pPr marL="0" marR="0" lvl="0" indent="0" algn="just" rtl="0" hangingPunct="1">
                        <a:lnSpc>
                          <a:spcPct val="100000"/>
                        </a:lnSpc>
                        <a:spcBef>
                          <a:spcPts val="0"/>
                        </a:spcBef>
                        <a:spcAft>
                          <a:spcPts val="0"/>
                        </a:spcAft>
                        <a:buNone/>
                        <a:tabLst/>
                        <a:defRPr>
                          <a:solidFill>
                            <a:srgbClr val="000000"/>
                          </a:solidFill>
                        </a:defRPr>
                      </a:pPr>
                      <a:r>
                        <a:rPr lang="en-IN" sz="2400" b="0" i="0" u="none" strike="noStrike" kern="1200" cap="none" spc="0" baseline="0" dirty="0">
                          <a:ln>
                            <a:noFill/>
                          </a:ln>
                          <a:solidFill>
                            <a:schemeClr val="accent3"/>
                          </a:solidFill>
                          <a:latin typeface="Times New Roman" panose="02020603050405020304" pitchFamily="18" charset="0"/>
                          <a:ea typeface="Segoe UI" pitchFamily="2"/>
                          <a:cs typeface="Times New Roman" panose="02020603050405020304" pitchFamily="18" charset="0"/>
                        </a:rPr>
                        <a:t>The amount of data</a:t>
                      </a:r>
                    </a:p>
                  </a:txBody>
                  <a:tcPr/>
                </a:tc>
                <a:tc>
                  <a:txBody>
                    <a:bodyPr/>
                    <a:lstStyle/>
                    <a:p>
                      <a:pPr marL="0" marR="0" lvl="0" indent="0" algn="just" rtl="0" hangingPunct="1">
                        <a:lnSpc>
                          <a:spcPct val="100000"/>
                        </a:lnSpc>
                        <a:spcBef>
                          <a:spcPts val="0"/>
                        </a:spcBef>
                        <a:spcAft>
                          <a:spcPts val="0"/>
                        </a:spcAft>
                        <a:buNone/>
                        <a:tabLst/>
                        <a:defRPr>
                          <a:solidFill>
                            <a:srgbClr val="000000"/>
                          </a:solidFill>
                        </a:defRPr>
                      </a:pPr>
                      <a:r>
                        <a:rPr lang="en-IN" sz="2400" b="1" i="0" u="none" strike="noStrike" kern="1200" cap="none" spc="0" baseline="0" dirty="0">
                          <a:ln>
                            <a:noFill/>
                          </a:ln>
                          <a:solidFill>
                            <a:schemeClr val="accent3"/>
                          </a:solidFill>
                          <a:latin typeface="Times New Roman" panose="02020603050405020304" pitchFamily="18" charset="0"/>
                          <a:ea typeface="Segoe UI" pitchFamily="2"/>
                          <a:cs typeface="Times New Roman" panose="02020603050405020304" pitchFamily="18" charset="0"/>
                        </a:rPr>
                        <a:t>Variety</a:t>
                      </a:r>
                    </a:p>
                    <a:p>
                      <a:pPr marL="0" marR="0" lvl="0" indent="0" algn="just" rtl="0" hangingPunct="1">
                        <a:lnSpc>
                          <a:spcPct val="100000"/>
                        </a:lnSpc>
                        <a:spcBef>
                          <a:spcPts val="0"/>
                        </a:spcBef>
                        <a:spcAft>
                          <a:spcPts val="0"/>
                        </a:spcAft>
                        <a:buNone/>
                        <a:tabLst/>
                        <a:defRPr>
                          <a:solidFill>
                            <a:srgbClr val="000000"/>
                          </a:solidFill>
                        </a:defRPr>
                      </a:pPr>
                      <a:r>
                        <a:rPr lang="en-IN" sz="2400" b="0" i="0" u="none" strike="noStrike" kern="1200" cap="none" spc="0" baseline="0" dirty="0">
                          <a:ln>
                            <a:noFill/>
                          </a:ln>
                          <a:solidFill>
                            <a:schemeClr val="accent3"/>
                          </a:solidFill>
                          <a:latin typeface="Times New Roman" panose="02020603050405020304" pitchFamily="18" charset="0"/>
                          <a:ea typeface="Segoe UI" pitchFamily="2"/>
                          <a:cs typeface="Times New Roman" panose="02020603050405020304" pitchFamily="18" charset="0"/>
                        </a:rPr>
                        <a:t>The types of data</a:t>
                      </a:r>
                    </a:p>
                  </a:txBody>
                  <a:tcPr/>
                </a:tc>
                <a:extLst>
                  <a:ext uri="{0D108BD9-81ED-4DB2-BD59-A6C34878D82A}">
                    <a16:rowId xmlns:a16="http://schemas.microsoft.com/office/drawing/2014/main" xmlns="" val="2806867065"/>
                  </a:ext>
                </a:extLst>
              </a:tr>
              <a:tr h="1459698">
                <a:tc>
                  <a:txBody>
                    <a:bodyPr/>
                    <a:lstStyle/>
                    <a:p>
                      <a:pPr marL="0" marR="0" lvl="0" indent="0" algn="just" rtl="0" hangingPunct="1">
                        <a:lnSpc>
                          <a:spcPct val="100000"/>
                        </a:lnSpc>
                        <a:spcBef>
                          <a:spcPts val="0"/>
                        </a:spcBef>
                        <a:spcAft>
                          <a:spcPts val="0"/>
                        </a:spcAft>
                        <a:buNone/>
                        <a:tabLst>
                          <a:tab pos="0" algn="l"/>
                        </a:tabLst>
                        <a:defRPr>
                          <a:solidFill>
                            <a:srgbClr val="000000"/>
                          </a:solidFill>
                        </a:defRPr>
                      </a:pPr>
                      <a:r>
                        <a:rPr lang="en-IN" sz="2400" b="1" i="0" u="none" strike="noStrike" kern="1200" cap="none" spc="0" baseline="0" dirty="0">
                          <a:ln>
                            <a:noFill/>
                          </a:ln>
                          <a:solidFill>
                            <a:schemeClr val="accent3"/>
                          </a:solidFill>
                          <a:latin typeface="Times New Roman" panose="02020603050405020304" pitchFamily="18" charset="0"/>
                          <a:ea typeface="Segoe UI" pitchFamily="2"/>
                          <a:cs typeface="Times New Roman" panose="02020603050405020304" pitchFamily="18" charset="0"/>
                        </a:rPr>
                        <a:t>Velocity</a:t>
                      </a:r>
                    </a:p>
                    <a:p>
                      <a:pPr marL="0" marR="0" lvl="0" indent="0" algn="just" rtl="0" hangingPunct="1">
                        <a:lnSpc>
                          <a:spcPct val="100000"/>
                        </a:lnSpc>
                        <a:spcBef>
                          <a:spcPts val="0"/>
                        </a:spcBef>
                        <a:spcAft>
                          <a:spcPts val="0"/>
                        </a:spcAft>
                        <a:buNone/>
                        <a:tabLst>
                          <a:tab pos="0" algn="l"/>
                        </a:tabLst>
                        <a:defRPr>
                          <a:solidFill>
                            <a:srgbClr val="000000"/>
                          </a:solidFill>
                        </a:defRPr>
                      </a:pPr>
                      <a:r>
                        <a:rPr lang="en-IN" sz="2400" b="0" i="0" u="none" strike="noStrike" kern="1200" cap="none" spc="0" baseline="0" dirty="0">
                          <a:ln>
                            <a:noFill/>
                          </a:ln>
                          <a:solidFill>
                            <a:schemeClr val="accent3"/>
                          </a:solidFill>
                          <a:latin typeface="Times New Roman" panose="02020603050405020304" pitchFamily="18" charset="0"/>
                          <a:ea typeface="Segoe UI" pitchFamily="2"/>
                          <a:cs typeface="Times New Roman" panose="02020603050405020304" pitchFamily="18" charset="0"/>
                        </a:rPr>
                        <a:t>The frequency of data</a:t>
                      </a:r>
                    </a:p>
                  </a:txBody>
                  <a:tcPr/>
                </a:tc>
                <a:tc>
                  <a:txBody>
                    <a:bodyPr/>
                    <a:lstStyle/>
                    <a:p>
                      <a:pPr marL="0" marR="0" lvl="0" indent="0" algn="just" rtl="0" hangingPunct="1">
                        <a:lnSpc>
                          <a:spcPct val="100000"/>
                        </a:lnSpc>
                        <a:spcBef>
                          <a:spcPts val="0"/>
                        </a:spcBef>
                        <a:spcAft>
                          <a:spcPts val="0"/>
                        </a:spcAft>
                        <a:buNone/>
                        <a:tabLst>
                          <a:tab pos="0" algn="l"/>
                        </a:tabLst>
                        <a:defRPr>
                          <a:solidFill>
                            <a:srgbClr val="000000"/>
                          </a:solidFill>
                        </a:defRPr>
                      </a:pPr>
                      <a:r>
                        <a:rPr lang="en-IN" sz="2400" b="1" i="0" u="none" strike="noStrike" kern="1200" cap="none" spc="0" baseline="0" dirty="0">
                          <a:ln>
                            <a:noFill/>
                          </a:ln>
                          <a:solidFill>
                            <a:schemeClr val="accent3"/>
                          </a:solidFill>
                          <a:latin typeface="Times New Roman" panose="02020603050405020304" pitchFamily="18" charset="0"/>
                          <a:ea typeface="Segoe UI" pitchFamily="2"/>
                          <a:cs typeface="Times New Roman" panose="02020603050405020304" pitchFamily="18" charset="0"/>
                        </a:rPr>
                        <a:t>Veracity</a:t>
                      </a:r>
                    </a:p>
                    <a:p>
                      <a:pPr marL="0" marR="0" lvl="0" indent="0" algn="just" rtl="0" hangingPunct="1">
                        <a:lnSpc>
                          <a:spcPct val="100000"/>
                        </a:lnSpc>
                        <a:spcBef>
                          <a:spcPts val="0"/>
                        </a:spcBef>
                        <a:spcAft>
                          <a:spcPts val="0"/>
                        </a:spcAft>
                        <a:buNone/>
                        <a:tabLst>
                          <a:tab pos="0" algn="l"/>
                        </a:tabLst>
                        <a:defRPr>
                          <a:solidFill>
                            <a:srgbClr val="000000"/>
                          </a:solidFill>
                        </a:defRPr>
                      </a:pPr>
                      <a:r>
                        <a:rPr lang="en-IN" sz="2400" b="0" i="0" u="none" strike="noStrike" kern="1200" cap="none" spc="0" baseline="0" dirty="0">
                          <a:ln>
                            <a:noFill/>
                          </a:ln>
                          <a:solidFill>
                            <a:schemeClr val="accent3"/>
                          </a:solidFill>
                          <a:latin typeface="Times New Roman" panose="02020603050405020304" pitchFamily="18" charset="0"/>
                          <a:ea typeface="Segoe UI" pitchFamily="2"/>
                          <a:cs typeface="Times New Roman" panose="02020603050405020304" pitchFamily="18" charset="0"/>
                        </a:rPr>
                        <a:t>The quality of data</a:t>
                      </a:r>
                    </a:p>
                  </a:txBody>
                  <a:tcPr/>
                </a:tc>
                <a:extLst>
                  <a:ext uri="{0D108BD9-81ED-4DB2-BD59-A6C34878D82A}">
                    <a16:rowId xmlns:a16="http://schemas.microsoft.com/office/drawing/2014/main" xmlns="" val="1125372314"/>
                  </a:ext>
                </a:extLst>
              </a:tr>
            </a:tbl>
          </a:graphicData>
        </a:graphic>
      </p:graphicFrame>
      <p:sp>
        <p:nvSpPr>
          <p:cNvPr id="3" name="Title 2">
            <a:extLst>
              <a:ext uri="{FF2B5EF4-FFF2-40B4-BE49-F238E27FC236}">
                <a16:creationId xmlns:a16="http://schemas.microsoft.com/office/drawing/2014/main" xmlns="" id="{8C10F7DF-9500-46A3-B604-8C9CA1BA740F}"/>
              </a:ext>
            </a:extLst>
          </p:cNvPr>
          <p:cNvSpPr txBox="1">
            <a:spLocks noGrp="1"/>
          </p:cNvSpPr>
          <p:nvPr>
            <p:ph type="title" idx="4294967295"/>
          </p:nvPr>
        </p:nvSpPr>
        <p:spPr>
          <a:xfrm>
            <a:off x="0" y="428625"/>
            <a:ext cx="3452813" cy="584200"/>
          </a:xfrm>
        </p:spPr>
        <p:txBody>
          <a:bodyPr wrap="square">
            <a:spAutoFit/>
          </a:bodyPr>
          <a:lstStyle/>
          <a:p>
            <a:pPr lvl="0"/>
            <a:r>
              <a:rPr lang="en-IN" sz="32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V’s of Big data</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page5">
    <p:spTree>
      <p:nvGrpSpPr>
        <p:cNvPr id="1" name=""/>
        <p:cNvGrpSpPr/>
        <p:nvPr/>
      </p:nvGrpSpPr>
      <p:grpSpPr>
        <a:xfrm>
          <a:off x="0" y="0"/>
          <a:ext cx="0" cy="0"/>
          <a:chOff x="0" y="0"/>
          <a:chExt cx="0" cy="0"/>
        </a:xfrm>
      </p:grpSpPr>
      <p:sp>
        <p:nvSpPr>
          <p:cNvPr id="5" name="Footer Placeholder 2">
            <a:extLst>
              <a:ext uri="{FF2B5EF4-FFF2-40B4-BE49-F238E27FC236}">
                <a16:creationId xmlns:a16="http://schemas.microsoft.com/office/drawing/2014/main" xmlns="" id="{9444CF28-9D20-4075-B983-DD1C4F677EA6}"/>
              </a:ext>
            </a:extLst>
          </p:cNvPr>
          <p:cNvSpPr>
            <a:spLocks noGrp="1"/>
          </p:cNvSpPr>
          <p:nvPr>
            <p:ph type="ftr" sz="quarter" idx="11"/>
          </p:nvPr>
        </p:nvSpPr>
        <p:spPr/>
        <p:txBody>
          <a:bodyPr/>
          <a:lstStyle/>
          <a:p>
            <a:pPr lvl="0"/>
            <a:r>
              <a:rPr lang="en-IN"/>
              <a:t>NIELIT,Chennai</a:t>
            </a:r>
          </a:p>
        </p:txBody>
      </p:sp>
      <p:sp>
        <p:nvSpPr>
          <p:cNvPr id="3" name="Slide Number Placeholder 2">
            <a:extLst>
              <a:ext uri="{FF2B5EF4-FFF2-40B4-BE49-F238E27FC236}">
                <a16:creationId xmlns:a16="http://schemas.microsoft.com/office/drawing/2014/main" xmlns="" id="{CD28F166-3A12-41C8-BCF5-428F98A05933}"/>
              </a:ext>
            </a:extLst>
          </p:cNvPr>
          <p:cNvSpPr>
            <a:spLocks noGrp="1"/>
          </p:cNvSpPr>
          <p:nvPr>
            <p:ph type="sldNum" sz="quarter" idx="12"/>
          </p:nvPr>
        </p:nvSpPr>
        <p:spPr/>
        <p:txBody>
          <a:bodyPr/>
          <a:lstStyle/>
          <a:p>
            <a:pPr lvl="0"/>
            <a:fld id="{E1CB8AA0-6398-4937-B6CC-1DD74CD573E1}" type="slidenum">
              <a:rPr lang="en-IN" smtClean="0"/>
              <a:t>5</a:t>
            </a:fld>
            <a:endParaRPr lang="en-IN"/>
          </a:p>
        </p:txBody>
      </p:sp>
      <p:sp>
        <p:nvSpPr>
          <p:cNvPr id="2" name="Title 1">
            <a:extLst>
              <a:ext uri="{FF2B5EF4-FFF2-40B4-BE49-F238E27FC236}">
                <a16:creationId xmlns:a16="http://schemas.microsoft.com/office/drawing/2014/main" xmlns="" id="{3C507D15-5032-495F-A629-6F6E8EF3B26F}"/>
              </a:ext>
            </a:extLst>
          </p:cNvPr>
          <p:cNvSpPr txBox="1">
            <a:spLocks noGrp="1"/>
          </p:cNvSpPr>
          <p:nvPr>
            <p:ph type="title" idx="4294967295"/>
          </p:nvPr>
        </p:nvSpPr>
        <p:spPr>
          <a:xfrm>
            <a:off x="0" y="155575"/>
            <a:ext cx="2974975" cy="585788"/>
          </a:xfrm>
        </p:spPr>
        <p:txBody>
          <a:bodyPr wrap="square">
            <a:spAutoFit/>
          </a:bodyPr>
          <a:lstStyle/>
          <a:p>
            <a:pPr lvl="0"/>
            <a:r>
              <a:rPr lang="en-IN" sz="32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Scale of Data	</a:t>
            </a:r>
          </a:p>
        </p:txBody>
      </p:sp>
      <p:pic>
        <p:nvPicPr>
          <p:cNvPr id="4" name="Picture 2">
            <a:extLst>
              <a:ext uri="{FF2B5EF4-FFF2-40B4-BE49-F238E27FC236}">
                <a16:creationId xmlns:a16="http://schemas.microsoft.com/office/drawing/2014/main" xmlns="" id="{5E1B9114-D2A0-4D27-8A3A-67C5952972B6}"/>
              </a:ext>
            </a:extLst>
          </p:cNvPr>
          <p:cNvPicPr>
            <a:picLocks noChangeAspect="1"/>
          </p:cNvPicPr>
          <p:nvPr/>
        </p:nvPicPr>
        <p:blipFill>
          <a:blip r:embed="rId3">
            <a:lum/>
            <a:alphaModFix/>
          </a:blip>
          <a:srcRect/>
          <a:stretch>
            <a:fillRect/>
          </a:stretch>
        </p:blipFill>
        <p:spPr>
          <a:xfrm>
            <a:off x="1105158" y="1433778"/>
            <a:ext cx="10216080" cy="4946399"/>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name="page6">
    <p:spTree>
      <p:nvGrpSpPr>
        <p:cNvPr id="1" name=""/>
        <p:cNvGrpSpPr/>
        <p:nvPr/>
      </p:nvGrpSpPr>
      <p:grpSpPr>
        <a:xfrm>
          <a:off x="0" y="0"/>
          <a:ext cx="0" cy="0"/>
          <a:chOff x="0" y="0"/>
          <a:chExt cx="0" cy="0"/>
        </a:xfrm>
      </p:grpSpPr>
      <p:sp>
        <p:nvSpPr>
          <p:cNvPr id="5" name="Footer Placeholder 2">
            <a:extLst>
              <a:ext uri="{FF2B5EF4-FFF2-40B4-BE49-F238E27FC236}">
                <a16:creationId xmlns:a16="http://schemas.microsoft.com/office/drawing/2014/main" xmlns="" id="{1B8E4218-B58F-41E8-B054-6D55B3B0290F}"/>
              </a:ext>
            </a:extLst>
          </p:cNvPr>
          <p:cNvSpPr>
            <a:spLocks noGrp="1"/>
          </p:cNvSpPr>
          <p:nvPr>
            <p:ph type="ftr" sz="quarter" idx="11"/>
          </p:nvPr>
        </p:nvSpPr>
        <p:spPr/>
        <p:txBody>
          <a:bodyPr/>
          <a:lstStyle/>
          <a:p>
            <a:pPr lvl="0"/>
            <a:r>
              <a:rPr lang="en-IN"/>
              <a:t>NIELIT,Chennai</a:t>
            </a:r>
          </a:p>
        </p:txBody>
      </p:sp>
      <p:sp>
        <p:nvSpPr>
          <p:cNvPr id="6" name="Slide Number Placeholder 5">
            <a:extLst>
              <a:ext uri="{FF2B5EF4-FFF2-40B4-BE49-F238E27FC236}">
                <a16:creationId xmlns:a16="http://schemas.microsoft.com/office/drawing/2014/main" xmlns="" id="{45BE8C59-E54A-4EDE-B7F5-D5CEABB20889}"/>
              </a:ext>
            </a:extLst>
          </p:cNvPr>
          <p:cNvSpPr>
            <a:spLocks noGrp="1"/>
          </p:cNvSpPr>
          <p:nvPr>
            <p:ph type="sldNum" sz="quarter" idx="12"/>
          </p:nvPr>
        </p:nvSpPr>
        <p:spPr/>
        <p:txBody>
          <a:bodyPr/>
          <a:lstStyle/>
          <a:p>
            <a:pPr lvl="0"/>
            <a:fld id="{E1CB8AA0-6398-4937-B6CC-1DD74CD573E1}" type="slidenum">
              <a:rPr lang="en-IN" smtClean="0"/>
              <a:t>6</a:t>
            </a:fld>
            <a:endParaRPr lang="en-IN"/>
          </a:p>
        </p:txBody>
      </p:sp>
      <p:sp>
        <p:nvSpPr>
          <p:cNvPr id="2" name="Title 1">
            <a:extLst>
              <a:ext uri="{FF2B5EF4-FFF2-40B4-BE49-F238E27FC236}">
                <a16:creationId xmlns:a16="http://schemas.microsoft.com/office/drawing/2014/main" xmlns="" id="{0BB36EFA-B80F-46A7-AAAE-B03C5A414E7E}"/>
              </a:ext>
            </a:extLst>
          </p:cNvPr>
          <p:cNvSpPr txBox="1">
            <a:spLocks noGrp="1"/>
          </p:cNvSpPr>
          <p:nvPr>
            <p:ph type="title" idx="4294967295"/>
          </p:nvPr>
        </p:nvSpPr>
        <p:spPr>
          <a:xfrm>
            <a:off x="0" y="292100"/>
            <a:ext cx="4765675" cy="584200"/>
          </a:xfrm>
        </p:spPr>
        <p:txBody>
          <a:bodyPr wrap="square">
            <a:spAutoFit/>
          </a:bodyPr>
          <a:lstStyle/>
          <a:p>
            <a:pPr lvl="0"/>
            <a:r>
              <a:rPr lang="en-IN" sz="3200" dirty="0">
                <a:latin typeface="Times New Roman" panose="02020603050405020304" pitchFamily="18" charset="0"/>
                <a:cs typeface="Times New Roman" panose="02020603050405020304" pitchFamily="18" charset="0"/>
              </a:rPr>
              <a:t>Definition of V’s Big Data	</a:t>
            </a:r>
          </a:p>
        </p:txBody>
      </p:sp>
      <p:sp>
        <p:nvSpPr>
          <p:cNvPr id="3" name="Text Placeholder 2">
            <a:extLst>
              <a:ext uri="{FF2B5EF4-FFF2-40B4-BE49-F238E27FC236}">
                <a16:creationId xmlns:a16="http://schemas.microsoft.com/office/drawing/2014/main" xmlns="" id="{3C96FA25-4FFA-4A3B-A667-C213BC6456F0}"/>
              </a:ext>
            </a:extLst>
          </p:cNvPr>
          <p:cNvSpPr txBox="1">
            <a:spLocks noGrp="1"/>
          </p:cNvSpPr>
          <p:nvPr>
            <p:ph type="body" idx="4294967295"/>
          </p:nvPr>
        </p:nvSpPr>
        <p:spPr>
          <a:xfrm>
            <a:off x="0" y="1255713"/>
            <a:ext cx="9101138" cy="5653087"/>
          </a:xfrm>
        </p:spPr>
        <p:style>
          <a:lnRef idx="2">
            <a:schemeClr val="accent1"/>
          </a:lnRef>
          <a:fillRef idx="1">
            <a:schemeClr val="lt1"/>
          </a:fillRef>
          <a:effectRef idx="0">
            <a:schemeClr val="accent1"/>
          </a:effectRef>
          <a:fontRef idx="minor">
            <a:schemeClr val="dk1"/>
          </a:fontRef>
        </p:style>
        <p:txBody>
          <a:bodyPr/>
          <a:lstStyle/>
          <a:p>
            <a:pPr lvl="0"/>
            <a:r>
              <a:rPr lang="en-IN" sz="2400" b="1" u="sng" dirty="0">
                <a:latin typeface="Times New Roman" panose="02020603050405020304" pitchFamily="18" charset="0"/>
                <a:cs typeface="Times New Roman" panose="02020603050405020304" pitchFamily="18" charset="0"/>
              </a:rPr>
              <a:t>Volume</a:t>
            </a:r>
          </a:p>
          <a:p>
            <a:pPr lvl="1">
              <a:spcBef>
                <a:spcPts val="641"/>
              </a:spcBef>
              <a:buSzPct val="45000"/>
              <a:buFont typeface="Wingdings" panose="05000000000000000000" pitchFamily="2" charset="2"/>
              <a:buChar char="ü"/>
            </a:pPr>
            <a:r>
              <a:rPr lang="en-IN" dirty="0">
                <a:solidFill>
                  <a:srgbClr val="000000"/>
                </a:solidFill>
                <a:latin typeface="Times New Roman" panose="02020603050405020304" pitchFamily="18" charset="0"/>
                <a:cs typeface="Times New Roman" panose="02020603050405020304" pitchFamily="18" charset="0"/>
              </a:rPr>
              <a:t>Data volume is increasing exponentially</a:t>
            </a:r>
          </a:p>
          <a:p>
            <a:pPr lvl="1">
              <a:spcBef>
                <a:spcPts val="641"/>
              </a:spcBef>
              <a:buSzPct val="45000"/>
              <a:buFont typeface="Wingdings" panose="05000000000000000000" pitchFamily="2" charset="2"/>
              <a:buChar char="ü"/>
            </a:pPr>
            <a:r>
              <a:rPr lang="en-IN" dirty="0">
                <a:solidFill>
                  <a:srgbClr val="000000"/>
                </a:solidFill>
                <a:latin typeface="Times New Roman" panose="02020603050405020304" pitchFamily="18" charset="0"/>
                <a:cs typeface="Times New Roman" panose="02020603050405020304" pitchFamily="18" charset="0"/>
              </a:rPr>
              <a:t>Data Volume 44 times increase from 2009 to 2020</a:t>
            </a:r>
          </a:p>
          <a:p>
            <a:pPr lvl="1">
              <a:buSzPct val="45000"/>
              <a:buFont typeface="Wingdings" panose="05000000000000000000" pitchFamily="2" charset="2"/>
              <a:buChar char="ü"/>
            </a:pPr>
            <a:r>
              <a:rPr lang="en-IN" dirty="0">
                <a:solidFill>
                  <a:srgbClr val="000000"/>
                </a:solidFill>
                <a:latin typeface="Times New Roman" panose="02020603050405020304" pitchFamily="18" charset="0"/>
                <a:cs typeface="Times New Roman" panose="02020603050405020304" pitchFamily="18" charset="0"/>
              </a:rPr>
              <a:t>From 0.8 zettabytes to 35zb</a:t>
            </a:r>
          </a:p>
          <a:p>
            <a:pPr>
              <a:buSzPct val="45000"/>
            </a:pPr>
            <a:r>
              <a:rPr lang="en-IN" sz="2400" b="1" u="sng" dirty="0">
                <a:latin typeface="Times New Roman" panose="02020603050405020304" pitchFamily="18" charset="0"/>
                <a:cs typeface="Times New Roman" panose="02020603050405020304" pitchFamily="18" charset="0"/>
              </a:rPr>
              <a:t>Variety</a:t>
            </a:r>
          </a:p>
          <a:p>
            <a:pPr lvl="0">
              <a:buSzPct val="45000"/>
              <a:buFont typeface="StarSymbol"/>
              <a:buChar char="●"/>
            </a:pPr>
            <a:endParaRPr lang="en-IN" sz="2800" dirty="0">
              <a:solidFill>
                <a:srgbClr val="000000"/>
              </a:solidFill>
              <a:latin typeface="Calibri" pitchFamily="18"/>
              <a:cs typeface="Tahoma" pitchFamily="2"/>
            </a:endParaRPr>
          </a:p>
        </p:txBody>
      </p:sp>
      <p:graphicFrame>
        <p:nvGraphicFramePr>
          <p:cNvPr id="4" name="Table 3">
            <a:extLst>
              <a:ext uri="{FF2B5EF4-FFF2-40B4-BE49-F238E27FC236}">
                <a16:creationId xmlns:a16="http://schemas.microsoft.com/office/drawing/2014/main" xmlns="" id="{A7AA79EB-D4A0-4DA5-981C-EC1B376A47FC}"/>
              </a:ext>
            </a:extLst>
          </p:cNvPr>
          <p:cNvGraphicFramePr>
            <a:graphicFrameLocks noGrp="1"/>
          </p:cNvGraphicFramePr>
          <p:nvPr>
            <p:extLst>
              <p:ext uri="{D42A27DB-BD31-4B8C-83A1-F6EECF244321}">
                <p14:modId xmlns:p14="http://schemas.microsoft.com/office/powerpoint/2010/main" val="2790030908"/>
              </p:ext>
            </p:extLst>
          </p:nvPr>
        </p:nvGraphicFramePr>
        <p:xfrm>
          <a:off x="1572654" y="3666571"/>
          <a:ext cx="8075844" cy="2634480"/>
        </p:xfrm>
        <a:graphic>
          <a:graphicData uri="http://schemas.openxmlformats.org/drawingml/2006/table">
            <a:tbl>
              <a:tblPr/>
              <a:tblGrid>
                <a:gridCol w="3585881">
                  <a:extLst>
                    <a:ext uri="{9D8B030D-6E8A-4147-A177-3AD203B41FA5}">
                      <a16:colId xmlns:a16="http://schemas.microsoft.com/office/drawing/2014/main" xmlns="" val="1706952967"/>
                    </a:ext>
                  </a:extLst>
                </a:gridCol>
                <a:gridCol w="4489963">
                  <a:extLst>
                    <a:ext uri="{9D8B030D-6E8A-4147-A177-3AD203B41FA5}">
                      <a16:colId xmlns:a16="http://schemas.microsoft.com/office/drawing/2014/main" xmlns="" val="219986638"/>
                    </a:ext>
                  </a:extLst>
                </a:gridCol>
              </a:tblGrid>
              <a:tr h="347760">
                <a:tc>
                  <a:txBody>
                    <a:bodyPr/>
                    <a:lstStyle/>
                    <a:p>
                      <a:pPr marL="0" marR="0" lvl="0" indent="0" algn="ctr" rtl="0" hangingPunct="1">
                        <a:lnSpc>
                          <a:spcPct val="100000"/>
                        </a:lnSpc>
                        <a:spcBef>
                          <a:spcPts val="0"/>
                        </a:spcBef>
                        <a:spcAft>
                          <a:spcPts val="0"/>
                        </a:spcAft>
                        <a:buNone/>
                        <a:tabLst/>
                      </a:pPr>
                      <a:r>
                        <a:rPr lang="en-IN" sz="1800" b="1" i="0" u="none" strike="noStrike" kern="1200" cap="none" spc="0" baseline="0" dirty="0">
                          <a:ln>
                            <a:noFill/>
                          </a:ln>
                          <a:solidFill>
                            <a:srgbClr val="FFFFFF"/>
                          </a:solidFill>
                          <a:latin typeface="Arial" pitchFamily="18"/>
                          <a:ea typeface="Lucida Sans Unicode"/>
                          <a:cs typeface="Lucida Sans Unicode"/>
                        </a:rPr>
                        <a:t>Data Types</a:t>
                      </a:r>
                    </a:p>
                  </a:txBody>
                  <a:tcPr/>
                </a:tc>
                <a:tc>
                  <a:txBody>
                    <a:bodyPr/>
                    <a:lstStyle/>
                    <a:p>
                      <a:pPr marL="0" marR="0" lvl="0" indent="0" algn="ctr" rtl="0" hangingPunct="1">
                        <a:lnSpc>
                          <a:spcPct val="100000"/>
                        </a:lnSpc>
                        <a:spcBef>
                          <a:spcPts val="0"/>
                        </a:spcBef>
                        <a:spcAft>
                          <a:spcPts val="0"/>
                        </a:spcAft>
                        <a:buNone/>
                        <a:tabLst/>
                      </a:pPr>
                      <a:r>
                        <a:rPr lang="en-IN" sz="1800" b="1" i="0" u="none" strike="noStrike" kern="1200" cap="none" spc="0" baseline="0">
                          <a:ln>
                            <a:noFill/>
                          </a:ln>
                          <a:solidFill>
                            <a:srgbClr val="FFFFFF"/>
                          </a:solidFill>
                          <a:latin typeface="Arial" pitchFamily="18"/>
                          <a:ea typeface="Lucida Sans Unicode"/>
                          <a:cs typeface="Lucida Sans Unicode"/>
                        </a:rPr>
                        <a:t>Examples</a:t>
                      </a:r>
                    </a:p>
                  </a:txBody>
                  <a:tcPr/>
                </a:tc>
                <a:extLst>
                  <a:ext uri="{0D108BD9-81ED-4DB2-BD59-A6C34878D82A}">
                    <a16:rowId xmlns:a16="http://schemas.microsoft.com/office/drawing/2014/main" xmlns="" val="3118901172"/>
                  </a:ext>
                </a:extLst>
              </a:tr>
              <a:tr h="437399">
                <a:tc>
                  <a:txBody>
                    <a:bodyPr/>
                    <a:lstStyle/>
                    <a:p>
                      <a:pPr marL="0" marR="0" lvl="0" indent="0" algn="just" rtl="0" hangingPunct="1">
                        <a:lnSpc>
                          <a:spcPct val="100000"/>
                        </a:lnSpc>
                        <a:spcBef>
                          <a:spcPts val="0"/>
                        </a:spcBef>
                        <a:spcAft>
                          <a:spcPts val="0"/>
                        </a:spcAft>
                        <a:buNone/>
                        <a:tabLst/>
                      </a:pPr>
                      <a:r>
                        <a:rPr lang="en-IN" sz="2400" b="0" i="0" u="none" strike="noStrike" kern="1200" cap="none" spc="0" baseline="0" dirty="0">
                          <a:ln>
                            <a:noFill/>
                          </a:ln>
                          <a:solidFill>
                            <a:srgbClr val="000000"/>
                          </a:solidFill>
                          <a:latin typeface="Times New Roman" panose="02020603050405020304" pitchFamily="18" charset="0"/>
                          <a:ea typeface="Lucida Sans Unicode"/>
                          <a:cs typeface="Times New Roman" panose="02020603050405020304" pitchFamily="18" charset="0"/>
                        </a:rPr>
                        <a:t>Structured Data</a:t>
                      </a:r>
                    </a:p>
                  </a:txBody>
                  <a:tcPr/>
                </a:tc>
                <a:tc>
                  <a:txBody>
                    <a:bodyPr/>
                    <a:lstStyle/>
                    <a:p>
                      <a:pPr marL="0" marR="0" lvl="0" indent="0" algn="just" rtl="0" hangingPunct="1">
                        <a:lnSpc>
                          <a:spcPct val="100000"/>
                        </a:lnSpc>
                        <a:spcBef>
                          <a:spcPts val="0"/>
                        </a:spcBef>
                        <a:spcAft>
                          <a:spcPts val="0"/>
                        </a:spcAft>
                        <a:buNone/>
                        <a:tabLst/>
                      </a:pPr>
                      <a:r>
                        <a:rPr lang="en-IN" sz="2400" b="0" i="0" u="none" strike="noStrike" kern="1200" cap="none" spc="0" baseline="0" dirty="0">
                          <a:ln>
                            <a:noFill/>
                          </a:ln>
                          <a:solidFill>
                            <a:srgbClr val="000000"/>
                          </a:solidFill>
                          <a:latin typeface="Times New Roman" panose="02020603050405020304" pitchFamily="18" charset="0"/>
                          <a:ea typeface="Lucida Sans Unicode"/>
                          <a:cs typeface="Times New Roman" panose="02020603050405020304" pitchFamily="18" charset="0"/>
                        </a:rPr>
                        <a:t>Data from enterprise (ERP, CRM)</a:t>
                      </a:r>
                    </a:p>
                  </a:txBody>
                  <a:tcPr/>
                </a:tc>
                <a:extLst>
                  <a:ext uri="{0D108BD9-81ED-4DB2-BD59-A6C34878D82A}">
                    <a16:rowId xmlns:a16="http://schemas.microsoft.com/office/drawing/2014/main" xmlns="" val="1389454400"/>
                  </a:ext>
                </a:extLst>
              </a:tr>
              <a:tr h="622800">
                <a:tc>
                  <a:txBody>
                    <a:bodyPr/>
                    <a:lstStyle/>
                    <a:p>
                      <a:pPr marL="0" marR="0" lvl="0" indent="0" algn="just" rtl="0" hangingPunct="1">
                        <a:lnSpc>
                          <a:spcPct val="100000"/>
                        </a:lnSpc>
                        <a:spcBef>
                          <a:spcPts val="0"/>
                        </a:spcBef>
                        <a:spcAft>
                          <a:spcPts val="0"/>
                        </a:spcAft>
                        <a:buNone/>
                        <a:tabLst/>
                      </a:pPr>
                      <a:r>
                        <a:rPr lang="en-IN" sz="2400" b="0" i="0" u="none" strike="noStrike" kern="1200" cap="none" spc="0" baseline="0">
                          <a:ln>
                            <a:noFill/>
                          </a:ln>
                          <a:solidFill>
                            <a:srgbClr val="000000"/>
                          </a:solidFill>
                          <a:latin typeface="Times New Roman" panose="02020603050405020304" pitchFamily="18" charset="0"/>
                          <a:ea typeface="Lucida Sans Unicode"/>
                          <a:cs typeface="Times New Roman" panose="02020603050405020304" pitchFamily="18" charset="0"/>
                        </a:rPr>
                        <a:t>Semi Structured Data</a:t>
                      </a:r>
                    </a:p>
                  </a:txBody>
                  <a:tcPr/>
                </a:tc>
                <a:tc>
                  <a:txBody>
                    <a:bodyPr/>
                    <a:lstStyle/>
                    <a:p>
                      <a:pPr marL="0" marR="0" lvl="0" indent="0" algn="just" rtl="0" hangingPunct="1">
                        <a:lnSpc>
                          <a:spcPct val="100000"/>
                        </a:lnSpc>
                        <a:spcBef>
                          <a:spcPts val="0"/>
                        </a:spcBef>
                        <a:spcAft>
                          <a:spcPts val="0"/>
                        </a:spcAft>
                        <a:buNone/>
                        <a:tabLst>
                          <a:tab pos="0" algn="l"/>
                        </a:tabLst>
                      </a:pPr>
                      <a:r>
                        <a:rPr lang="en-IN" sz="2400" b="0" i="0" u="none" strike="noStrike" kern="1200" cap="none" spc="0" baseline="0" dirty="0">
                          <a:ln>
                            <a:noFill/>
                          </a:ln>
                          <a:solidFill>
                            <a:srgbClr val="000000"/>
                          </a:solidFill>
                          <a:latin typeface="Times New Roman" panose="02020603050405020304" pitchFamily="18" charset="0"/>
                          <a:ea typeface="Lucida Sans Unicode"/>
                          <a:cs typeface="Times New Roman" panose="02020603050405020304" pitchFamily="18" charset="0"/>
                        </a:rPr>
                        <a:t>xml, json, csv, log files</a:t>
                      </a:r>
                    </a:p>
                  </a:txBody>
                  <a:tcPr/>
                </a:tc>
                <a:extLst>
                  <a:ext uri="{0D108BD9-81ED-4DB2-BD59-A6C34878D82A}">
                    <a16:rowId xmlns:a16="http://schemas.microsoft.com/office/drawing/2014/main" xmlns="" val="153805555"/>
                  </a:ext>
                </a:extLst>
              </a:tr>
              <a:tr h="622440">
                <a:tc>
                  <a:txBody>
                    <a:bodyPr/>
                    <a:lstStyle/>
                    <a:p>
                      <a:pPr marL="0" marR="0" lvl="0" indent="0" algn="just" rtl="0" hangingPunct="1">
                        <a:lnSpc>
                          <a:spcPct val="100000"/>
                        </a:lnSpc>
                        <a:spcBef>
                          <a:spcPts val="0"/>
                        </a:spcBef>
                        <a:spcAft>
                          <a:spcPts val="0"/>
                        </a:spcAft>
                        <a:buNone/>
                        <a:tabLst/>
                      </a:pPr>
                      <a:r>
                        <a:rPr lang="en-IN" sz="2400" b="0" i="0" u="none" strike="noStrike" kern="1200" cap="none" spc="0" baseline="0">
                          <a:ln>
                            <a:noFill/>
                          </a:ln>
                          <a:solidFill>
                            <a:srgbClr val="000000"/>
                          </a:solidFill>
                          <a:latin typeface="Times New Roman" panose="02020603050405020304" pitchFamily="18" charset="0"/>
                          <a:ea typeface="Lucida Sans Unicode"/>
                          <a:cs typeface="Times New Roman" panose="02020603050405020304" pitchFamily="18" charset="0"/>
                        </a:rPr>
                        <a:t>Unstructured Data / Documents</a:t>
                      </a:r>
                    </a:p>
                  </a:txBody>
                  <a:tcPr/>
                </a:tc>
                <a:tc>
                  <a:txBody>
                    <a:bodyPr/>
                    <a:lstStyle/>
                    <a:p>
                      <a:pPr marL="0" marR="0" lvl="0" indent="0" algn="just" rtl="0" hangingPunct="1">
                        <a:lnSpc>
                          <a:spcPct val="100000"/>
                        </a:lnSpc>
                        <a:spcBef>
                          <a:spcPts val="0"/>
                        </a:spcBef>
                        <a:spcAft>
                          <a:spcPts val="0"/>
                        </a:spcAft>
                        <a:buNone/>
                        <a:tabLst>
                          <a:tab pos="0" algn="l"/>
                        </a:tabLst>
                      </a:pPr>
                      <a:r>
                        <a:rPr lang="en-IN" sz="2400" b="0" i="0" u="none" strike="noStrike" kern="1200" cap="none" spc="0" baseline="0" dirty="0">
                          <a:ln>
                            <a:noFill/>
                          </a:ln>
                          <a:solidFill>
                            <a:srgbClr val="000000"/>
                          </a:solidFill>
                          <a:latin typeface="Times New Roman" panose="02020603050405020304" pitchFamily="18" charset="0"/>
                          <a:ea typeface="Lucida Sans Unicode"/>
                          <a:cs typeface="Times New Roman" panose="02020603050405020304" pitchFamily="18" charset="0"/>
                        </a:rPr>
                        <a:t>audio, video, image, archive documents</a:t>
                      </a:r>
                    </a:p>
                    <a:p>
                      <a:pPr marL="0" marR="0" lvl="0" indent="0" algn="just" rtl="0" hangingPunct="1">
                        <a:lnSpc>
                          <a:spcPct val="100000"/>
                        </a:lnSpc>
                        <a:spcBef>
                          <a:spcPts val="0"/>
                        </a:spcBef>
                        <a:spcAft>
                          <a:spcPts val="0"/>
                        </a:spcAft>
                        <a:buNone/>
                        <a:tabLst>
                          <a:tab pos="0" algn="l"/>
                        </a:tabLst>
                      </a:pPr>
                      <a:endParaRPr lang="en-IN" sz="2400" b="0" i="0" u="none" strike="noStrike" kern="1200" cap="none" spc="0" baseline="0" dirty="0">
                        <a:ln>
                          <a:noFill/>
                        </a:ln>
                        <a:solidFill>
                          <a:srgbClr val="000000"/>
                        </a:solidFill>
                        <a:latin typeface="Times New Roman" panose="02020603050405020304" pitchFamily="18" charset="0"/>
                        <a:ea typeface="Lucida Sans Unicode"/>
                        <a:cs typeface="Times New Roman" panose="02020603050405020304" pitchFamily="18" charset="0"/>
                      </a:endParaRPr>
                    </a:p>
                  </a:txBody>
                  <a:tcPr/>
                </a:tc>
                <a:extLst>
                  <a:ext uri="{0D108BD9-81ED-4DB2-BD59-A6C34878D82A}">
                    <a16:rowId xmlns:a16="http://schemas.microsoft.com/office/drawing/2014/main" xmlns="" val="2332392885"/>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1000"/>
                                        <p:tgtEl>
                                          <p:spTgt spid="3">
                                            <p:txEl>
                                              <p:pRg st="2" end="2"/>
                                            </p:txEl>
                                          </p:spTgt>
                                        </p:tgtEl>
                                      </p:cBhvr>
                                    </p:animEffect>
                                    <p:anim calcmode="lin" valueType="num">
                                      <p:cBhvr>
                                        <p:cTn id="13"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2" end="2"/>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1000"/>
                                        <p:tgtEl>
                                          <p:spTgt spid="3">
                                            <p:txEl>
                                              <p:pRg st="3" end="3"/>
                                            </p:txEl>
                                          </p:spTgt>
                                        </p:tgtEl>
                                      </p:cBhvr>
                                    </p:animEffect>
                                    <p:anim calcmode="lin" valueType="num">
                                      <p:cBhvr>
                                        <p:cTn id="1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nodeType="click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wipe(down)">
                                      <p:cBhvr>
                                        <p:cTn id="2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name="page7">
    <p:spTree>
      <p:nvGrpSpPr>
        <p:cNvPr id="1" name=""/>
        <p:cNvGrpSpPr/>
        <p:nvPr/>
      </p:nvGrpSpPr>
      <p:grpSpPr>
        <a:xfrm>
          <a:off x="0" y="0"/>
          <a:ext cx="0" cy="0"/>
          <a:chOff x="0" y="0"/>
          <a:chExt cx="0" cy="0"/>
        </a:xfrm>
      </p:grpSpPr>
      <p:sp>
        <p:nvSpPr>
          <p:cNvPr id="4" name="Footer Placeholder 2">
            <a:extLst>
              <a:ext uri="{FF2B5EF4-FFF2-40B4-BE49-F238E27FC236}">
                <a16:creationId xmlns:a16="http://schemas.microsoft.com/office/drawing/2014/main" xmlns="" id="{CF34339B-A9B6-4A93-AA52-78F50F346BA6}"/>
              </a:ext>
            </a:extLst>
          </p:cNvPr>
          <p:cNvSpPr>
            <a:spLocks noGrp="1"/>
          </p:cNvSpPr>
          <p:nvPr>
            <p:ph type="ftr" sz="quarter" idx="11"/>
          </p:nvPr>
        </p:nvSpPr>
        <p:spPr/>
        <p:txBody>
          <a:bodyPr/>
          <a:lstStyle/>
          <a:p>
            <a:pPr lvl="0"/>
            <a:r>
              <a:rPr lang="en-IN"/>
              <a:t>NIELIT,Chennai</a:t>
            </a:r>
          </a:p>
        </p:txBody>
      </p:sp>
      <p:sp>
        <p:nvSpPr>
          <p:cNvPr id="5" name="Slide Number Placeholder 4">
            <a:extLst>
              <a:ext uri="{FF2B5EF4-FFF2-40B4-BE49-F238E27FC236}">
                <a16:creationId xmlns:a16="http://schemas.microsoft.com/office/drawing/2014/main" xmlns="" id="{F656A188-A5A6-4920-87B9-15CC03162860}"/>
              </a:ext>
            </a:extLst>
          </p:cNvPr>
          <p:cNvSpPr>
            <a:spLocks noGrp="1"/>
          </p:cNvSpPr>
          <p:nvPr>
            <p:ph type="sldNum" sz="quarter" idx="12"/>
          </p:nvPr>
        </p:nvSpPr>
        <p:spPr/>
        <p:txBody>
          <a:bodyPr/>
          <a:lstStyle/>
          <a:p>
            <a:pPr lvl="0"/>
            <a:fld id="{E1CB8AA0-6398-4937-B6CC-1DD74CD573E1}" type="slidenum">
              <a:rPr lang="en-IN" smtClean="0"/>
              <a:t>7</a:t>
            </a:fld>
            <a:endParaRPr lang="en-IN"/>
          </a:p>
        </p:txBody>
      </p:sp>
      <p:sp>
        <p:nvSpPr>
          <p:cNvPr id="3" name="Text Placeholder 2">
            <a:extLst>
              <a:ext uri="{FF2B5EF4-FFF2-40B4-BE49-F238E27FC236}">
                <a16:creationId xmlns:a16="http://schemas.microsoft.com/office/drawing/2014/main" xmlns="" id="{1DD152BF-65ED-43C9-8A26-F7AB4044FAB7}"/>
              </a:ext>
            </a:extLst>
          </p:cNvPr>
          <p:cNvSpPr txBox="1">
            <a:spLocks noGrp="1"/>
          </p:cNvSpPr>
          <p:nvPr>
            <p:ph type="body" idx="4294967295"/>
          </p:nvPr>
        </p:nvSpPr>
        <p:spPr>
          <a:xfrm>
            <a:off x="0" y="355600"/>
            <a:ext cx="7610475" cy="5986463"/>
          </a:xfrm>
        </p:spPr>
        <p:style>
          <a:lnRef idx="2">
            <a:schemeClr val="accent1"/>
          </a:lnRef>
          <a:fillRef idx="1">
            <a:schemeClr val="lt1"/>
          </a:fillRef>
          <a:effectRef idx="0">
            <a:schemeClr val="accent1"/>
          </a:effectRef>
          <a:fontRef idx="minor">
            <a:schemeClr val="dk1"/>
          </a:fontRef>
        </p:style>
        <p:txBody>
          <a:bodyPr>
            <a:noAutofit/>
          </a:bodyPr>
          <a:lstStyle/>
          <a:p>
            <a:pPr lvl="0" algn="just" rtl="0" hangingPunct="1">
              <a:spcBef>
                <a:spcPts val="641"/>
              </a:spcBef>
              <a:buFont typeface="Wingdings" panose="05000000000000000000" pitchFamily="2" charset="2"/>
              <a:buChar char="Ø"/>
            </a:pPr>
            <a:r>
              <a:rPr lang="en-IN" sz="2400" b="1" dirty="0">
                <a:solidFill>
                  <a:srgbClr val="3465A4"/>
                </a:solidFill>
                <a:latin typeface="Times New Roman" panose="02020603050405020304" pitchFamily="18" charset="0"/>
                <a:cs typeface="Times New Roman" panose="02020603050405020304" pitchFamily="18" charset="0"/>
              </a:rPr>
              <a:t>Velocity</a:t>
            </a:r>
          </a:p>
          <a:p>
            <a:pPr lvl="0" algn="just" rtl="0" hangingPunct="1">
              <a:spcBef>
                <a:spcPts val="641"/>
              </a:spcBef>
              <a:buSzPct val="45000"/>
              <a:buFont typeface="StarSymbol"/>
              <a:buChar char="●"/>
            </a:pPr>
            <a:r>
              <a:rPr lang="en-IN" sz="2400" dirty="0">
                <a:solidFill>
                  <a:srgbClr val="000000"/>
                </a:solidFill>
                <a:latin typeface="Times New Roman" panose="02020603050405020304" pitchFamily="18" charset="0"/>
                <a:cs typeface="Times New Roman" panose="02020603050405020304" pitchFamily="18" charset="0"/>
              </a:rPr>
              <a:t>Data is generated fast and need to be processed fast</a:t>
            </a:r>
          </a:p>
          <a:p>
            <a:pPr lvl="0" algn="just" rtl="0" hangingPunct="1">
              <a:spcBef>
                <a:spcPts val="641"/>
              </a:spcBef>
              <a:buSzPct val="45000"/>
              <a:buFont typeface="StarSymbol"/>
              <a:buChar char="●"/>
            </a:pPr>
            <a:r>
              <a:rPr lang="en-IN" sz="2400" dirty="0">
                <a:solidFill>
                  <a:srgbClr val="000000"/>
                </a:solidFill>
                <a:latin typeface="Times New Roman" panose="02020603050405020304" pitchFamily="18" charset="0"/>
                <a:cs typeface="Times New Roman" panose="02020603050405020304" pitchFamily="18" charset="0"/>
              </a:rPr>
              <a:t>Online Data Analytics</a:t>
            </a:r>
          </a:p>
          <a:p>
            <a:pPr lvl="0" algn="just" rtl="0" hangingPunct="1">
              <a:spcBef>
                <a:spcPts val="641"/>
              </a:spcBef>
              <a:buSzPct val="45000"/>
              <a:buFont typeface="StarSymbol"/>
              <a:buChar char="●"/>
            </a:pPr>
            <a:r>
              <a:rPr lang="en-IN" sz="2400" dirty="0">
                <a:solidFill>
                  <a:srgbClr val="000000"/>
                </a:solidFill>
                <a:latin typeface="Times New Roman" panose="02020603050405020304" pitchFamily="18" charset="0"/>
                <a:cs typeface="Times New Roman" panose="02020603050405020304" pitchFamily="18" charset="0"/>
              </a:rPr>
              <a:t>Late decisions </a:t>
            </a:r>
          </a:p>
          <a:p>
            <a:pPr lvl="0" algn="just" rtl="0" hangingPunct="1">
              <a:spcBef>
                <a:spcPts val="641"/>
              </a:spcBef>
              <a:buSzPct val="45000"/>
              <a:buFont typeface="StarSymbol"/>
              <a:buChar char="●"/>
            </a:pPr>
            <a:r>
              <a:rPr lang="en-IN" sz="2400" dirty="0">
                <a:solidFill>
                  <a:srgbClr val="000000"/>
                </a:solidFill>
                <a:latin typeface="Times New Roman" panose="02020603050405020304" pitchFamily="18" charset="0"/>
                <a:cs typeface="Times New Roman" panose="02020603050405020304" pitchFamily="18" charset="0"/>
              </a:rPr>
              <a:t>missing opportunities</a:t>
            </a:r>
          </a:p>
          <a:p>
            <a:pPr lvl="0" algn="just" rtl="0" hangingPunct="1">
              <a:spcBef>
                <a:spcPts val="641"/>
              </a:spcBef>
              <a:buSzPct val="45000"/>
              <a:buFont typeface="Wingdings" panose="05000000000000000000" pitchFamily="2" charset="2"/>
              <a:buChar char="Ø"/>
            </a:pPr>
            <a:r>
              <a:rPr lang="en-IN" sz="2400" b="1" dirty="0">
                <a:solidFill>
                  <a:srgbClr val="3465A4"/>
                </a:solidFill>
                <a:latin typeface="Times New Roman" panose="02020603050405020304" pitchFamily="18" charset="0"/>
                <a:cs typeface="Times New Roman" panose="02020603050405020304" pitchFamily="18" charset="0"/>
              </a:rPr>
              <a:t>Veracity</a:t>
            </a:r>
          </a:p>
          <a:p>
            <a:pPr lvl="0" algn="just" rtl="0" hangingPunct="1">
              <a:lnSpc>
                <a:spcPct val="90000"/>
              </a:lnSpc>
              <a:spcBef>
                <a:spcPts val="1800"/>
              </a:spcBef>
              <a:buSzPct val="45000"/>
              <a:buFont typeface="StarSymbol"/>
              <a:buChar char="●"/>
            </a:pPr>
            <a:r>
              <a:rPr lang="en-IN" sz="2400" dirty="0">
                <a:solidFill>
                  <a:srgbClr val="000000"/>
                </a:solidFill>
                <a:latin typeface="Times New Roman" panose="02020603050405020304" pitchFamily="18" charset="0"/>
                <a:cs typeface="Times New Roman" panose="02020603050405020304" pitchFamily="18" charset="0"/>
              </a:rPr>
              <a:t>Origin</a:t>
            </a:r>
          </a:p>
          <a:p>
            <a:pPr lvl="0" algn="just" rtl="0" hangingPunct="1">
              <a:lnSpc>
                <a:spcPct val="90000"/>
              </a:lnSpc>
              <a:spcBef>
                <a:spcPts val="1800"/>
              </a:spcBef>
              <a:buSzPct val="45000"/>
              <a:buFont typeface="StarSymbol"/>
              <a:buChar char="●"/>
            </a:pPr>
            <a:r>
              <a:rPr lang="en-IN" sz="2400" dirty="0">
                <a:solidFill>
                  <a:srgbClr val="000000"/>
                </a:solidFill>
                <a:latin typeface="Times New Roman" panose="02020603050405020304" pitchFamily="18" charset="0"/>
                <a:cs typeface="Times New Roman" panose="02020603050405020304" pitchFamily="18" charset="0"/>
              </a:rPr>
              <a:t>Authenticity</a:t>
            </a:r>
          </a:p>
          <a:p>
            <a:pPr lvl="0" algn="just" rtl="0" hangingPunct="1">
              <a:lnSpc>
                <a:spcPct val="90000"/>
              </a:lnSpc>
              <a:spcBef>
                <a:spcPts val="1800"/>
              </a:spcBef>
              <a:buSzPct val="45000"/>
              <a:buFont typeface="StarSymbol"/>
              <a:buChar char="●"/>
            </a:pPr>
            <a:r>
              <a:rPr lang="en-IN" sz="2400" dirty="0">
                <a:solidFill>
                  <a:srgbClr val="000000"/>
                </a:solidFill>
                <a:latin typeface="Times New Roman" panose="02020603050405020304" pitchFamily="18" charset="0"/>
                <a:cs typeface="Times New Roman" panose="02020603050405020304" pitchFamily="18" charset="0"/>
              </a:rPr>
              <a:t>Trustworthiness</a:t>
            </a:r>
          </a:p>
          <a:p>
            <a:pPr lvl="0" algn="just" rtl="0" hangingPunct="1">
              <a:lnSpc>
                <a:spcPct val="90000"/>
              </a:lnSpc>
              <a:spcBef>
                <a:spcPts val="1800"/>
              </a:spcBef>
              <a:buSzPct val="45000"/>
              <a:buFont typeface="StarSymbol"/>
              <a:buChar char="●"/>
            </a:pPr>
            <a:r>
              <a:rPr lang="en-IN" sz="2400" dirty="0">
                <a:solidFill>
                  <a:srgbClr val="000000"/>
                </a:solidFill>
                <a:latin typeface="Times New Roman" panose="02020603050405020304" pitchFamily="18" charset="0"/>
                <a:cs typeface="Times New Roman" panose="02020603050405020304" pitchFamily="18" charset="0"/>
              </a:rPr>
              <a:t>Completeness</a:t>
            </a:r>
          </a:p>
          <a:p>
            <a:pPr lvl="0" algn="just" rtl="0" hangingPunct="1">
              <a:lnSpc>
                <a:spcPct val="90000"/>
              </a:lnSpc>
              <a:spcBef>
                <a:spcPts val="1800"/>
              </a:spcBef>
              <a:buSzPct val="45000"/>
              <a:buFont typeface="StarSymbol"/>
              <a:buChar char="●"/>
            </a:pPr>
            <a:r>
              <a:rPr lang="en-IN" sz="2400" dirty="0">
                <a:solidFill>
                  <a:srgbClr val="000000"/>
                </a:solidFill>
                <a:latin typeface="Times New Roman" panose="02020603050405020304" pitchFamily="18" charset="0"/>
                <a:cs typeface="Times New Roman" panose="02020603050405020304" pitchFamily="18" charset="0"/>
              </a:rPr>
              <a:t>Integrity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1000"/>
                                        <p:tgtEl>
                                          <p:spTgt spid="3">
                                            <p:txEl>
                                              <p:pRg st="3" end="3"/>
                                            </p:txEl>
                                          </p:spTgt>
                                        </p:tgtEl>
                                      </p:cBhvr>
                                    </p:animEffect>
                                    <p:anim calcmode="lin" valueType="num">
                                      <p:cBhvr>
                                        <p:cTn id="2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fade">
                                      <p:cBhvr>
                                        <p:cTn id="28" dur="1000"/>
                                        <p:tgtEl>
                                          <p:spTgt spid="3">
                                            <p:txEl>
                                              <p:pRg st="4" end="4"/>
                                            </p:txEl>
                                          </p:spTgt>
                                        </p:tgtEl>
                                      </p:cBhvr>
                                    </p:animEffect>
                                    <p:anim calcmode="lin" valueType="num">
                                      <p:cBhvr>
                                        <p:cTn id="29"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Effect transition="in" filter="fade">
                                      <p:cBhvr>
                                        <p:cTn id="35" dur="1000"/>
                                        <p:tgtEl>
                                          <p:spTgt spid="3">
                                            <p:txEl>
                                              <p:pRg st="5" end="5"/>
                                            </p:txEl>
                                          </p:spTgt>
                                        </p:tgtEl>
                                      </p:cBhvr>
                                    </p:animEffect>
                                    <p:anim calcmode="lin" valueType="num">
                                      <p:cBhvr>
                                        <p:cTn id="36"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fade">
                                      <p:cBhvr>
                                        <p:cTn id="42" dur="1000"/>
                                        <p:tgtEl>
                                          <p:spTgt spid="3">
                                            <p:txEl>
                                              <p:pRg st="6" end="6"/>
                                            </p:txEl>
                                          </p:spTgt>
                                        </p:tgtEl>
                                      </p:cBhvr>
                                    </p:animEffect>
                                    <p:anim calcmode="lin" valueType="num">
                                      <p:cBhvr>
                                        <p:cTn id="43"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Effect transition="in" filter="fade">
                                      <p:cBhvr>
                                        <p:cTn id="49" dur="1000"/>
                                        <p:tgtEl>
                                          <p:spTgt spid="3">
                                            <p:txEl>
                                              <p:pRg st="7" end="7"/>
                                            </p:txEl>
                                          </p:spTgt>
                                        </p:tgtEl>
                                      </p:cBhvr>
                                    </p:animEffect>
                                    <p:anim calcmode="lin" valueType="num">
                                      <p:cBhvr>
                                        <p:cTn id="50"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3">
                                            <p:txEl>
                                              <p:pRg st="8" end="8"/>
                                            </p:txEl>
                                          </p:spTgt>
                                        </p:tgtEl>
                                        <p:attrNameLst>
                                          <p:attrName>style.visibility</p:attrName>
                                        </p:attrNameLst>
                                      </p:cBhvr>
                                      <p:to>
                                        <p:strVal val="visible"/>
                                      </p:to>
                                    </p:set>
                                    <p:animEffect transition="in" filter="fade">
                                      <p:cBhvr>
                                        <p:cTn id="56" dur="1000"/>
                                        <p:tgtEl>
                                          <p:spTgt spid="3">
                                            <p:txEl>
                                              <p:pRg st="8" end="8"/>
                                            </p:txEl>
                                          </p:spTgt>
                                        </p:tgtEl>
                                      </p:cBhvr>
                                    </p:animEffect>
                                    <p:anim calcmode="lin" valueType="num">
                                      <p:cBhvr>
                                        <p:cTn id="57"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3">
                                            <p:txEl>
                                              <p:pRg st="9" end="9"/>
                                            </p:txEl>
                                          </p:spTgt>
                                        </p:tgtEl>
                                        <p:attrNameLst>
                                          <p:attrName>style.visibility</p:attrName>
                                        </p:attrNameLst>
                                      </p:cBhvr>
                                      <p:to>
                                        <p:strVal val="visible"/>
                                      </p:to>
                                    </p:set>
                                    <p:animEffect transition="in" filter="fade">
                                      <p:cBhvr>
                                        <p:cTn id="63" dur="1000"/>
                                        <p:tgtEl>
                                          <p:spTgt spid="3">
                                            <p:txEl>
                                              <p:pRg st="9" end="9"/>
                                            </p:txEl>
                                          </p:spTgt>
                                        </p:tgtEl>
                                      </p:cBhvr>
                                    </p:animEffect>
                                    <p:anim calcmode="lin" valueType="num">
                                      <p:cBhvr>
                                        <p:cTn id="64"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65"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nodeType="clickEffect">
                                  <p:stCondLst>
                                    <p:cond delay="0"/>
                                  </p:stCondLst>
                                  <p:childTnLst>
                                    <p:set>
                                      <p:cBhvr>
                                        <p:cTn id="69" dur="1" fill="hold">
                                          <p:stCondLst>
                                            <p:cond delay="0"/>
                                          </p:stCondLst>
                                        </p:cTn>
                                        <p:tgtEl>
                                          <p:spTgt spid="3">
                                            <p:txEl>
                                              <p:pRg st="10" end="10"/>
                                            </p:txEl>
                                          </p:spTgt>
                                        </p:tgtEl>
                                        <p:attrNameLst>
                                          <p:attrName>style.visibility</p:attrName>
                                        </p:attrNameLst>
                                      </p:cBhvr>
                                      <p:to>
                                        <p:strVal val="visible"/>
                                      </p:to>
                                    </p:set>
                                    <p:animEffect transition="in" filter="fade">
                                      <p:cBhvr>
                                        <p:cTn id="70" dur="1000"/>
                                        <p:tgtEl>
                                          <p:spTgt spid="3">
                                            <p:txEl>
                                              <p:pRg st="10" end="10"/>
                                            </p:txEl>
                                          </p:spTgt>
                                        </p:tgtEl>
                                      </p:cBhvr>
                                    </p:animEffect>
                                    <p:anim calcmode="lin" valueType="num">
                                      <p:cBhvr>
                                        <p:cTn id="71"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72" dur="1000" fill="hold"/>
                                        <p:tgtEl>
                                          <p:spTgt spid="3">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name="page8">
    <p:spTree>
      <p:nvGrpSpPr>
        <p:cNvPr id="1" name=""/>
        <p:cNvGrpSpPr/>
        <p:nvPr/>
      </p:nvGrpSpPr>
      <p:grpSpPr>
        <a:xfrm>
          <a:off x="0" y="0"/>
          <a:ext cx="0" cy="0"/>
          <a:chOff x="0" y="0"/>
          <a:chExt cx="0" cy="0"/>
        </a:xfrm>
      </p:grpSpPr>
      <p:sp>
        <p:nvSpPr>
          <p:cNvPr id="4" name="Footer Placeholder 2">
            <a:extLst>
              <a:ext uri="{FF2B5EF4-FFF2-40B4-BE49-F238E27FC236}">
                <a16:creationId xmlns:a16="http://schemas.microsoft.com/office/drawing/2014/main" xmlns="" id="{2D108BFB-4D1C-4D82-8B71-C594556C58F6}"/>
              </a:ext>
            </a:extLst>
          </p:cNvPr>
          <p:cNvSpPr>
            <a:spLocks noGrp="1"/>
          </p:cNvSpPr>
          <p:nvPr>
            <p:ph type="ftr" sz="quarter" idx="11"/>
          </p:nvPr>
        </p:nvSpPr>
        <p:spPr/>
        <p:txBody>
          <a:bodyPr/>
          <a:lstStyle/>
          <a:p>
            <a:pPr lvl="0"/>
            <a:r>
              <a:rPr lang="en-IN"/>
              <a:t>NIELIT,Chennai</a:t>
            </a:r>
          </a:p>
        </p:txBody>
      </p:sp>
      <p:sp>
        <p:nvSpPr>
          <p:cNvPr id="5" name="Slide Number Placeholder 4">
            <a:extLst>
              <a:ext uri="{FF2B5EF4-FFF2-40B4-BE49-F238E27FC236}">
                <a16:creationId xmlns:a16="http://schemas.microsoft.com/office/drawing/2014/main" xmlns="" id="{A082291F-F326-49CD-8B27-78A884BE8D1D}"/>
              </a:ext>
            </a:extLst>
          </p:cNvPr>
          <p:cNvSpPr>
            <a:spLocks noGrp="1"/>
          </p:cNvSpPr>
          <p:nvPr>
            <p:ph type="sldNum" sz="quarter" idx="12"/>
          </p:nvPr>
        </p:nvSpPr>
        <p:spPr/>
        <p:txBody>
          <a:bodyPr/>
          <a:lstStyle/>
          <a:p>
            <a:pPr lvl="0"/>
            <a:fld id="{E1CB8AA0-6398-4937-B6CC-1DD74CD573E1}" type="slidenum">
              <a:rPr lang="en-IN" smtClean="0"/>
              <a:t>8</a:t>
            </a:fld>
            <a:endParaRPr lang="en-IN"/>
          </a:p>
        </p:txBody>
      </p:sp>
      <p:sp>
        <p:nvSpPr>
          <p:cNvPr id="2" name="Title 1">
            <a:extLst>
              <a:ext uri="{FF2B5EF4-FFF2-40B4-BE49-F238E27FC236}">
                <a16:creationId xmlns:a16="http://schemas.microsoft.com/office/drawing/2014/main" xmlns="" id="{8C671D98-CB5F-44DE-90C8-4FA59487A4B9}"/>
              </a:ext>
            </a:extLst>
          </p:cNvPr>
          <p:cNvSpPr txBox="1">
            <a:spLocks noGrp="1"/>
          </p:cNvSpPr>
          <p:nvPr>
            <p:ph type="title" idx="4294967295"/>
          </p:nvPr>
        </p:nvSpPr>
        <p:spPr>
          <a:xfrm>
            <a:off x="0" y="1588"/>
            <a:ext cx="3841750" cy="585787"/>
          </a:xfrm>
        </p:spPr>
        <p:txBody>
          <a:bodyPr wrap="square">
            <a:spAutoFit/>
          </a:bodyPr>
          <a:lstStyle/>
          <a:p>
            <a:pPr lvl="0" algn="just"/>
            <a:r>
              <a:rPr lang="en-IN" sz="3200" dirty="0">
                <a:latin typeface="Times New Roman" panose="02020603050405020304" pitchFamily="18" charset="0"/>
                <a:cs typeface="Times New Roman" panose="02020603050405020304" pitchFamily="18" charset="0"/>
              </a:rPr>
              <a:t>Big Data Scenarios	</a:t>
            </a:r>
          </a:p>
        </p:txBody>
      </p:sp>
      <p:sp>
        <p:nvSpPr>
          <p:cNvPr id="3" name="Text Placeholder 2">
            <a:extLst>
              <a:ext uri="{FF2B5EF4-FFF2-40B4-BE49-F238E27FC236}">
                <a16:creationId xmlns:a16="http://schemas.microsoft.com/office/drawing/2014/main" xmlns="" id="{2E8C0F5A-D087-4936-AD79-706DA611DDD6}"/>
              </a:ext>
            </a:extLst>
          </p:cNvPr>
          <p:cNvSpPr txBox="1">
            <a:spLocks noGrp="1"/>
          </p:cNvSpPr>
          <p:nvPr>
            <p:ph type="body" idx="4294967295"/>
          </p:nvPr>
        </p:nvSpPr>
        <p:spPr>
          <a:xfrm>
            <a:off x="0" y="739775"/>
            <a:ext cx="6845300" cy="6342063"/>
          </a:xfrm>
          <a:ln>
            <a:solidFill>
              <a:schemeClr val="accent1"/>
            </a:solidFill>
          </a:ln>
        </p:spPr>
        <p:txBody>
          <a:bodyPr>
            <a:noAutofit/>
          </a:bodyPr>
          <a:lstStyle/>
          <a:p>
            <a:pPr marL="140040" lvl="0" indent="0" algn="just" rtl="0">
              <a:lnSpc>
                <a:spcPct val="81000"/>
              </a:lnSpc>
              <a:spcBef>
                <a:spcPts val="0"/>
              </a:spcBef>
              <a:spcAft>
                <a:spcPts val="1200"/>
              </a:spcAft>
              <a:buSzPct val="45000"/>
              <a:buNone/>
              <a:tabLst>
                <a:tab pos="457200" algn="l"/>
              </a:tabLst>
            </a:pPr>
            <a:r>
              <a:rPr lang="en-IN" sz="2400" b="1" u="sng" dirty="0">
                <a:solidFill>
                  <a:srgbClr val="FF0000"/>
                </a:solidFill>
                <a:latin typeface="Times New Roman" panose="02020603050405020304" pitchFamily="18" charset="0"/>
                <a:cs typeface="Times New Roman" panose="02020603050405020304" pitchFamily="18" charset="0"/>
              </a:rPr>
              <a:t>Web and </a:t>
            </a:r>
            <a:r>
              <a:rPr lang="en-IN" sz="2400" b="1" u="sng" dirty="0" smtClean="0">
                <a:solidFill>
                  <a:srgbClr val="FF0000"/>
                </a:solidFill>
                <a:latin typeface="Times New Roman" panose="02020603050405020304" pitchFamily="18" charset="0"/>
                <a:cs typeface="Times New Roman" panose="02020603050405020304" pitchFamily="18" charset="0"/>
              </a:rPr>
              <a:t>e-tailing</a:t>
            </a:r>
            <a:endParaRPr lang="en-IN" sz="2400" b="1" u="sng" dirty="0">
              <a:solidFill>
                <a:srgbClr val="FF0000"/>
              </a:solidFill>
              <a:latin typeface="Times New Roman" panose="02020603050405020304" pitchFamily="18" charset="0"/>
              <a:cs typeface="Times New Roman" panose="02020603050405020304" pitchFamily="18" charset="0"/>
            </a:endParaRPr>
          </a:p>
          <a:p>
            <a:pPr marL="914400" lvl="0" indent="-304560" algn="just" rtl="0">
              <a:lnSpc>
                <a:spcPct val="81000"/>
              </a:lnSpc>
              <a:spcBef>
                <a:spcPts val="0"/>
              </a:spcBef>
              <a:spcAft>
                <a:spcPts val="1200"/>
              </a:spcAft>
              <a:buSzPct val="45000"/>
              <a:buFont typeface="StarSymbol"/>
              <a:buChar char="●"/>
              <a:tabLst>
                <a:tab pos="914400" algn="l"/>
              </a:tabLst>
            </a:pPr>
            <a:r>
              <a:rPr lang="en-IN" sz="2400" dirty="0">
                <a:solidFill>
                  <a:srgbClr val="FF0000"/>
                </a:solidFill>
                <a:latin typeface="Times New Roman" panose="02020603050405020304" pitchFamily="18" charset="0"/>
                <a:cs typeface="Times New Roman" panose="02020603050405020304" pitchFamily="18" charset="0"/>
              </a:rPr>
              <a:t>Recommendation Engines</a:t>
            </a:r>
          </a:p>
          <a:p>
            <a:pPr marL="914400" lvl="0" indent="-304560" algn="just" rtl="0">
              <a:lnSpc>
                <a:spcPct val="81000"/>
              </a:lnSpc>
              <a:spcBef>
                <a:spcPts val="0"/>
              </a:spcBef>
              <a:spcAft>
                <a:spcPts val="1200"/>
              </a:spcAft>
              <a:buSzPct val="45000"/>
              <a:buFont typeface="StarSymbol"/>
              <a:buChar char="●"/>
              <a:tabLst>
                <a:tab pos="914400" algn="l"/>
              </a:tabLst>
            </a:pPr>
            <a:r>
              <a:rPr lang="en-IN" sz="2400" dirty="0">
                <a:solidFill>
                  <a:srgbClr val="FF0000"/>
                </a:solidFill>
                <a:latin typeface="Times New Roman" panose="02020603050405020304" pitchFamily="18" charset="0"/>
                <a:cs typeface="Times New Roman" panose="02020603050405020304" pitchFamily="18" charset="0"/>
              </a:rPr>
              <a:t>Ad Targeting</a:t>
            </a:r>
          </a:p>
          <a:p>
            <a:pPr marL="914400" lvl="0" indent="-304560" algn="just" rtl="0">
              <a:lnSpc>
                <a:spcPct val="81000"/>
              </a:lnSpc>
              <a:spcBef>
                <a:spcPts val="0"/>
              </a:spcBef>
              <a:spcAft>
                <a:spcPts val="1200"/>
              </a:spcAft>
              <a:buSzPct val="45000"/>
              <a:buFont typeface="StarSymbol"/>
              <a:buChar char="●"/>
              <a:tabLst>
                <a:tab pos="914400" algn="l"/>
              </a:tabLst>
            </a:pPr>
            <a:r>
              <a:rPr lang="en-IN" sz="2400" dirty="0">
                <a:solidFill>
                  <a:srgbClr val="FF0000"/>
                </a:solidFill>
                <a:latin typeface="Times New Roman" panose="02020603050405020304" pitchFamily="18" charset="0"/>
                <a:cs typeface="Times New Roman" panose="02020603050405020304" pitchFamily="18" charset="0"/>
              </a:rPr>
              <a:t>Search Quality</a:t>
            </a:r>
          </a:p>
          <a:p>
            <a:pPr marL="914400" lvl="0" indent="-304560" algn="just" rtl="0">
              <a:lnSpc>
                <a:spcPct val="81000"/>
              </a:lnSpc>
              <a:spcBef>
                <a:spcPts val="0"/>
              </a:spcBef>
              <a:spcAft>
                <a:spcPts val="1200"/>
              </a:spcAft>
              <a:buSzPct val="45000"/>
              <a:buFont typeface="StarSymbol"/>
              <a:buChar char="●"/>
              <a:tabLst>
                <a:tab pos="914400" algn="l"/>
              </a:tabLst>
            </a:pPr>
            <a:r>
              <a:rPr lang="en-IN" sz="2400" dirty="0">
                <a:solidFill>
                  <a:srgbClr val="FF0000"/>
                </a:solidFill>
                <a:latin typeface="Times New Roman" panose="02020603050405020304" pitchFamily="18" charset="0"/>
                <a:cs typeface="Times New Roman" panose="02020603050405020304" pitchFamily="18" charset="0"/>
              </a:rPr>
              <a:t>Abuse and Click Fraud Detection</a:t>
            </a:r>
            <a:endParaRPr lang="en-IN" sz="2400" b="1" dirty="0">
              <a:solidFill>
                <a:srgbClr val="FF0000"/>
              </a:solidFill>
              <a:latin typeface="Times New Roman" panose="02020603050405020304" pitchFamily="18" charset="0"/>
              <a:cs typeface="Times New Roman" panose="02020603050405020304" pitchFamily="18" charset="0"/>
            </a:endParaRPr>
          </a:p>
          <a:p>
            <a:pPr marL="140040" lvl="0" indent="0" algn="just" rtl="0">
              <a:lnSpc>
                <a:spcPct val="81000"/>
              </a:lnSpc>
              <a:spcBef>
                <a:spcPts val="0"/>
              </a:spcBef>
              <a:spcAft>
                <a:spcPts val="1200"/>
              </a:spcAft>
              <a:buSzPct val="45000"/>
              <a:buNone/>
              <a:tabLst>
                <a:tab pos="457200" algn="l"/>
              </a:tabLst>
            </a:pPr>
            <a:r>
              <a:rPr lang="en-IN" sz="2400" b="1" u="sng" dirty="0">
                <a:solidFill>
                  <a:srgbClr val="FF0000"/>
                </a:solidFill>
                <a:latin typeface="Times New Roman" panose="02020603050405020304" pitchFamily="18" charset="0"/>
                <a:cs typeface="Times New Roman" panose="02020603050405020304" pitchFamily="18" charset="0"/>
              </a:rPr>
              <a:t>Telecommunication</a:t>
            </a:r>
          </a:p>
          <a:p>
            <a:pPr marL="914400" lvl="0" indent="-304560" algn="just" rtl="0">
              <a:lnSpc>
                <a:spcPct val="81000"/>
              </a:lnSpc>
              <a:spcBef>
                <a:spcPts val="0"/>
              </a:spcBef>
              <a:spcAft>
                <a:spcPts val="1200"/>
              </a:spcAft>
              <a:buSzPct val="45000"/>
              <a:buFont typeface="StarSymbol"/>
              <a:buChar char="●"/>
              <a:tabLst>
                <a:tab pos="914400" algn="l"/>
              </a:tabLst>
            </a:pPr>
            <a:r>
              <a:rPr lang="en-IN" sz="2400" dirty="0">
                <a:solidFill>
                  <a:srgbClr val="FF0000"/>
                </a:solidFill>
                <a:latin typeface="Times New Roman" panose="02020603050405020304" pitchFamily="18" charset="0"/>
                <a:cs typeface="Times New Roman" panose="02020603050405020304" pitchFamily="18" charset="0"/>
              </a:rPr>
              <a:t>Customer Churn Analysis and Prevention</a:t>
            </a:r>
          </a:p>
          <a:p>
            <a:pPr marL="914400" lvl="0" indent="-304560" algn="just" rtl="0">
              <a:lnSpc>
                <a:spcPct val="81000"/>
              </a:lnSpc>
              <a:spcBef>
                <a:spcPts val="0"/>
              </a:spcBef>
              <a:spcAft>
                <a:spcPts val="1200"/>
              </a:spcAft>
              <a:buSzPct val="45000"/>
              <a:buFont typeface="StarSymbol"/>
              <a:buChar char="●"/>
              <a:tabLst>
                <a:tab pos="914400" algn="l"/>
              </a:tabLst>
            </a:pPr>
            <a:r>
              <a:rPr lang="en-IN" sz="2400" dirty="0">
                <a:solidFill>
                  <a:srgbClr val="FF0000"/>
                </a:solidFill>
                <a:latin typeface="Times New Roman" panose="02020603050405020304" pitchFamily="18" charset="0"/>
                <a:cs typeface="Times New Roman" panose="02020603050405020304" pitchFamily="18" charset="0"/>
              </a:rPr>
              <a:t>Network Performance Optimization</a:t>
            </a:r>
          </a:p>
          <a:p>
            <a:pPr marL="914400" lvl="0" indent="-304560" algn="just" rtl="0">
              <a:lnSpc>
                <a:spcPct val="81000"/>
              </a:lnSpc>
              <a:spcBef>
                <a:spcPts val="0"/>
              </a:spcBef>
              <a:spcAft>
                <a:spcPts val="1200"/>
              </a:spcAft>
              <a:buSzPct val="45000"/>
              <a:buFont typeface="StarSymbol"/>
              <a:buChar char="●"/>
              <a:tabLst>
                <a:tab pos="914400" algn="l"/>
              </a:tabLst>
            </a:pPr>
            <a:r>
              <a:rPr lang="en-IN" sz="2400" dirty="0">
                <a:solidFill>
                  <a:srgbClr val="FF0000"/>
                </a:solidFill>
                <a:latin typeface="Times New Roman" panose="02020603050405020304" pitchFamily="18" charset="0"/>
                <a:cs typeface="Times New Roman" panose="02020603050405020304" pitchFamily="18" charset="0"/>
              </a:rPr>
              <a:t>Call Data Record (CDR) Analysis</a:t>
            </a:r>
          </a:p>
          <a:p>
            <a:pPr marL="914400" lvl="0" indent="-304560" algn="just" rtl="0">
              <a:lnSpc>
                <a:spcPct val="81000"/>
              </a:lnSpc>
              <a:spcBef>
                <a:spcPts val="0"/>
              </a:spcBef>
              <a:spcAft>
                <a:spcPts val="1200"/>
              </a:spcAft>
              <a:buSzPct val="45000"/>
              <a:buFont typeface="StarSymbol"/>
              <a:buChar char="●"/>
              <a:tabLst>
                <a:tab pos="914400" algn="l"/>
              </a:tabLst>
            </a:pPr>
            <a:r>
              <a:rPr lang="en-IN" sz="2400" dirty="0">
                <a:solidFill>
                  <a:srgbClr val="FF0000"/>
                </a:solidFill>
                <a:latin typeface="Times New Roman" panose="02020603050405020304" pitchFamily="18" charset="0"/>
                <a:cs typeface="Times New Roman" panose="02020603050405020304" pitchFamily="18" charset="0"/>
              </a:rPr>
              <a:t>Analysing Network to Predict Failure</a:t>
            </a:r>
          </a:p>
          <a:p>
            <a:pPr marL="140040" lvl="0" indent="0" algn="just" rtl="0">
              <a:lnSpc>
                <a:spcPct val="81000"/>
              </a:lnSpc>
              <a:spcBef>
                <a:spcPts val="0"/>
              </a:spcBef>
              <a:spcAft>
                <a:spcPts val="1200"/>
              </a:spcAft>
              <a:buSzPct val="45000"/>
              <a:buNone/>
              <a:tabLst>
                <a:tab pos="457200" algn="l"/>
              </a:tabLst>
            </a:pPr>
            <a:r>
              <a:rPr lang="en-IN" sz="2400" u="sng" dirty="0">
                <a:solidFill>
                  <a:srgbClr val="FF0000"/>
                </a:solidFill>
                <a:latin typeface="Times New Roman" panose="02020603050405020304" pitchFamily="18" charset="0"/>
                <a:cs typeface="Times New Roman" panose="02020603050405020304" pitchFamily="18" charset="0"/>
              </a:rPr>
              <a:t>Government</a:t>
            </a:r>
          </a:p>
          <a:p>
            <a:pPr marL="914400" lvl="0" indent="-304560" algn="just" rtl="0">
              <a:lnSpc>
                <a:spcPct val="81000"/>
              </a:lnSpc>
              <a:spcBef>
                <a:spcPts val="0"/>
              </a:spcBef>
              <a:spcAft>
                <a:spcPts val="1200"/>
              </a:spcAft>
              <a:buSzPct val="45000"/>
              <a:buFont typeface="StarSymbol"/>
              <a:buChar char="●"/>
              <a:tabLst>
                <a:tab pos="914400" algn="l"/>
              </a:tabLst>
            </a:pPr>
            <a:r>
              <a:rPr lang="en-IN" sz="2400" dirty="0">
                <a:solidFill>
                  <a:srgbClr val="FF0000"/>
                </a:solidFill>
                <a:latin typeface="Times New Roman" panose="02020603050405020304" pitchFamily="18" charset="0"/>
                <a:cs typeface="Times New Roman" panose="02020603050405020304" pitchFamily="18" charset="0"/>
              </a:rPr>
              <a:t>Fraud Detection and Cyber Security</a:t>
            </a:r>
          </a:p>
          <a:p>
            <a:pPr marL="914400" lvl="0" indent="-304560" algn="just" rtl="0">
              <a:lnSpc>
                <a:spcPct val="81000"/>
              </a:lnSpc>
              <a:spcBef>
                <a:spcPts val="0"/>
              </a:spcBef>
              <a:spcAft>
                <a:spcPts val="1200"/>
              </a:spcAft>
              <a:buSzPct val="45000"/>
              <a:buFont typeface="StarSymbol"/>
              <a:buChar char="●"/>
              <a:tabLst>
                <a:tab pos="914400" algn="l"/>
              </a:tabLst>
            </a:pPr>
            <a:r>
              <a:rPr lang="en-IN" sz="2400" dirty="0">
                <a:solidFill>
                  <a:srgbClr val="FF0000"/>
                </a:solidFill>
                <a:latin typeface="Times New Roman" panose="02020603050405020304" pitchFamily="18" charset="0"/>
                <a:cs typeface="Times New Roman" panose="02020603050405020304" pitchFamily="18" charset="0"/>
              </a:rPr>
              <a:t>Welfare Schemes</a:t>
            </a:r>
          </a:p>
          <a:p>
            <a:pPr marL="914400" lvl="0" indent="-304560" algn="just" rtl="0">
              <a:lnSpc>
                <a:spcPct val="81000"/>
              </a:lnSpc>
              <a:spcBef>
                <a:spcPts val="0"/>
              </a:spcBef>
              <a:spcAft>
                <a:spcPts val="1200"/>
              </a:spcAft>
              <a:buSzPct val="45000"/>
              <a:buFont typeface="StarSymbol"/>
              <a:buChar char="●"/>
              <a:tabLst>
                <a:tab pos="914400" algn="l"/>
              </a:tabLst>
            </a:pPr>
            <a:r>
              <a:rPr lang="en-IN" sz="2400" dirty="0">
                <a:solidFill>
                  <a:srgbClr val="FF0000"/>
                </a:solidFill>
                <a:latin typeface="Times New Roman" panose="02020603050405020304" pitchFamily="18" charset="0"/>
                <a:cs typeface="Times New Roman" panose="02020603050405020304" pitchFamily="18" charset="0"/>
              </a:rPr>
              <a:t>Justice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wipe(down)">
                                      <p:cBhvr>
                                        <p:cTn id="13" dur="500"/>
                                        <p:tgtEl>
                                          <p:spTgt spid="3">
                                            <p:txEl>
                                              <p:pRg st="2" end="2"/>
                                            </p:txEl>
                                          </p:spTgt>
                                        </p:tgtEl>
                                      </p:cBhvr>
                                    </p:animEffect>
                                  </p:childTnLst>
                                </p:cTn>
                              </p:par>
                              <p:par>
                                <p:cTn id="14" presetID="22" presetClass="entr" presetSubtype="4"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wipe(down)">
                                      <p:cBhvr>
                                        <p:cTn id="16" dur="500"/>
                                        <p:tgtEl>
                                          <p:spTgt spid="3">
                                            <p:txEl>
                                              <p:pRg st="3" end="3"/>
                                            </p:txEl>
                                          </p:spTgt>
                                        </p:tgtEl>
                                      </p:cBhvr>
                                    </p:animEffect>
                                  </p:childTnLst>
                                </p:cTn>
                              </p:par>
                              <p:par>
                                <p:cTn id="17" presetID="22" presetClass="entr" presetSubtype="4"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wipe(down)">
                                      <p:cBhvr>
                                        <p:cTn id="19" dur="500"/>
                                        <p:tgtEl>
                                          <p:spTgt spid="3">
                                            <p:txEl>
                                              <p:pRg st="4" end="4"/>
                                            </p:txEl>
                                          </p:spTgt>
                                        </p:tgtEl>
                                      </p:cBhvr>
                                    </p:animEffect>
                                  </p:childTnLst>
                                </p:cTn>
                              </p:par>
                              <p:par>
                                <p:cTn id="20" presetID="42" presetClass="entr" presetSubtype="0"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1000"/>
                                        <p:tgtEl>
                                          <p:spTgt spid="3">
                                            <p:txEl>
                                              <p:pRg st="5" end="5"/>
                                            </p:txEl>
                                          </p:spTgt>
                                        </p:tgtEl>
                                      </p:cBhvr>
                                    </p:animEffect>
                                    <p:anim calcmode="lin" valueType="num">
                                      <p:cBhvr>
                                        <p:cTn id="2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5" end="5"/>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1000"/>
                                        <p:tgtEl>
                                          <p:spTgt spid="3">
                                            <p:txEl>
                                              <p:pRg st="6" end="6"/>
                                            </p:txEl>
                                          </p:spTgt>
                                        </p:tgtEl>
                                      </p:cBhvr>
                                    </p:animEffect>
                                    <p:anim calcmode="lin" valueType="num">
                                      <p:cBhvr>
                                        <p:cTn id="28"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6" end="6"/>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1000"/>
                                        <p:tgtEl>
                                          <p:spTgt spid="3">
                                            <p:txEl>
                                              <p:pRg st="7" end="7"/>
                                            </p:txEl>
                                          </p:spTgt>
                                        </p:tgtEl>
                                      </p:cBhvr>
                                    </p:animEffect>
                                    <p:anim calcmode="lin" valueType="num">
                                      <p:cBhvr>
                                        <p:cTn id="33"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7" end="7"/>
                                            </p:txEl>
                                          </p:spTgt>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1000"/>
                                        <p:tgtEl>
                                          <p:spTgt spid="3">
                                            <p:txEl>
                                              <p:pRg st="8" end="8"/>
                                            </p:txEl>
                                          </p:spTgt>
                                        </p:tgtEl>
                                      </p:cBhvr>
                                    </p:animEffect>
                                    <p:anim calcmode="lin" valueType="num">
                                      <p:cBhvr>
                                        <p:cTn id="38"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39" dur="1000" fill="hold"/>
                                        <p:tgtEl>
                                          <p:spTgt spid="3">
                                            <p:txEl>
                                              <p:pRg st="8" end="8"/>
                                            </p:txEl>
                                          </p:spTgt>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3">
                                            <p:txEl>
                                              <p:pRg st="9" end="9"/>
                                            </p:txEl>
                                          </p:spTgt>
                                        </p:tgtEl>
                                        <p:attrNameLst>
                                          <p:attrName>style.visibility</p:attrName>
                                        </p:attrNameLst>
                                      </p:cBhvr>
                                      <p:to>
                                        <p:strVal val="visible"/>
                                      </p:to>
                                    </p:set>
                                    <p:animEffect transition="in" filter="fade">
                                      <p:cBhvr>
                                        <p:cTn id="42" dur="1000"/>
                                        <p:tgtEl>
                                          <p:spTgt spid="3">
                                            <p:txEl>
                                              <p:pRg st="9" end="9"/>
                                            </p:txEl>
                                          </p:spTgt>
                                        </p:tgtEl>
                                      </p:cBhvr>
                                    </p:animEffect>
                                    <p:anim calcmode="lin" valueType="num">
                                      <p:cBhvr>
                                        <p:cTn id="43"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9" end="9"/>
                                            </p:txEl>
                                          </p:spTgt>
                                        </p:tgtEl>
                                        <p:attrNameLst>
                                          <p:attrName>ppt_y</p:attrName>
                                        </p:attrNameLst>
                                      </p:cBhvr>
                                      <p:tavLst>
                                        <p:tav tm="0">
                                          <p:val>
                                            <p:strVal val="#ppt_y+.1"/>
                                          </p:val>
                                        </p:tav>
                                        <p:tav tm="100000">
                                          <p:val>
                                            <p:strVal val="#ppt_y"/>
                                          </p:val>
                                        </p:tav>
                                      </p:tavLst>
                                    </p:anim>
                                  </p:childTnLst>
                                </p:cTn>
                              </p:par>
                              <p:par>
                                <p:cTn id="45" presetID="42" presetClass="entr" presetSubtype="0" fill="hold" nodeType="with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animEffect transition="in" filter="fade">
                                      <p:cBhvr>
                                        <p:cTn id="47" dur="1000"/>
                                        <p:tgtEl>
                                          <p:spTgt spid="3">
                                            <p:txEl>
                                              <p:pRg st="10" end="10"/>
                                            </p:txEl>
                                          </p:spTgt>
                                        </p:tgtEl>
                                      </p:cBhvr>
                                    </p:animEffect>
                                    <p:anim calcmode="lin" valueType="num">
                                      <p:cBhvr>
                                        <p:cTn id="48"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49" dur="1000" fill="hold"/>
                                        <p:tgtEl>
                                          <p:spTgt spid="3">
                                            <p:txEl>
                                              <p:pRg st="10" end="10"/>
                                            </p:txEl>
                                          </p:spTgt>
                                        </p:tgtEl>
                                        <p:attrNameLst>
                                          <p:attrName>ppt_y</p:attrName>
                                        </p:attrNameLst>
                                      </p:cBhvr>
                                      <p:tavLst>
                                        <p:tav tm="0">
                                          <p:val>
                                            <p:strVal val="#ppt_y+.1"/>
                                          </p:val>
                                        </p:tav>
                                        <p:tav tm="100000">
                                          <p:val>
                                            <p:strVal val="#ppt_y"/>
                                          </p:val>
                                        </p:tav>
                                      </p:tavLst>
                                    </p:anim>
                                  </p:childTnLst>
                                </p:cTn>
                              </p:par>
                              <p:par>
                                <p:cTn id="50" presetID="42" presetClass="entr" presetSubtype="0" fill="hold" nodeType="withEffect">
                                  <p:stCondLst>
                                    <p:cond delay="0"/>
                                  </p:stCondLst>
                                  <p:childTnLst>
                                    <p:set>
                                      <p:cBhvr>
                                        <p:cTn id="51" dur="1" fill="hold">
                                          <p:stCondLst>
                                            <p:cond delay="0"/>
                                          </p:stCondLst>
                                        </p:cTn>
                                        <p:tgtEl>
                                          <p:spTgt spid="3">
                                            <p:txEl>
                                              <p:pRg st="11" end="11"/>
                                            </p:txEl>
                                          </p:spTgt>
                                        </p:tgtEl>
                                        <p:attrNameLst>
                                          <p:attrName>style.visibility</p:attrName>
                                        </p:attrNameLst>
                                      </p:cBhvr>
                                      <p:to>
                                        <p:strVal val="visible"/>
                                      </p:to>
                                    </p:set>
                                    <p:animEffect transition="in" filter="fade">
                                      <p:cBhvr>
                                        <p:cTn id="52" dur="1000"/>
                                        <p:tgtEl>
                                          <p:spTgt spid="3">
                                            <p:txEl>
                                              <p:pRg st="11" end="11"/>
                                            </p:txEl>
                                          </p:spTgt>
                                        </p:tgtEl>
                                      </p:cBhvr>
                                    </p:animEffect>
                                    <p:anim calcmode="lin" valueType="num">
                                      <p:cBhvr>
                                        <p:cTn id="53"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54" dur="1000" fill="hold"/>
                                        <p:tgtEl>
                                          <p:spTgt spid="3">
                                            <p:txEl>
                                              <p:pRg st="11" end="11"/>
                                            </p:txEl>
                                          </p:spTgt>
                                        </p:tgtEl>
                                        <p:attrNameLst>
                                          <p:attrName>ppt_y</p:attrName>
                                        </p:attrNameLst>
                                      </p:cBhvr>
                                      <p:tavLst>
                                        <p:tav tm="0">
                                          <p:val>
                                            <p:strVal val="#ppt_y+.1"/>
                                          </p:val>
                                        </p:tav>
                                        <p:tav tm="100000">
                                          <p:val>
                                            <p:strVal val="#ppt_y"/>
                                          </p:val>
                                        </p:tav>
                                      </p:tavLst>
                                    </p:anim>
                                  </p:childTnLst>
                                </p:cTn>
                              </p:par>
                              <p:par>
                                <p:cTn id="55" presetID="42" presetClass="entr" presetSubtype="0" fill="hold" nodeType="withEffect">
                                  <p:stCondLst>
                                    <p:cond delay="0"/>
                                  </p:stCondLst>
                                  <p:childTnLst>
                                    <p:set>
                                      <p:cBhvr>
                                        <p:cTn id="56" dur="1" fill="hold">
                                          <p:stCondLst>
                                            <p:cond delay="0"/>
                                          </p:stCondLst>
                                        </p:cTn>
                                        <p:tgtEl>
                                          <p:spTgt spid="3">
                                            <p:txEl>
                                              <p:pRg st="12" end="12"/>
                                            </p:txEl>
                                          </p:spTgt>
                                        </p:tgtEl>
                                        <p:attrNameLst>
                                          <p:attrName>style.visibility</p:attrName>
                                        </p:attrNameLst>
                                      </p:cBhvr>
                                      <p:to>
                                        <p:strVal val="visible"/>
                                      </p:to>
                                    </p:set>
                                    <p:animEffect transition="in" filter="fade">
                                      <p:cBhvr>
                                        <p:cTn id="57" dur="1000"/>
                                        <p:tgtEl>
                                          <p:spTgt spid="3">
                                            <p:txEl>
                                              <p:pRg st="12" end="12"/>
                                            </p:txEl>
                                          </p:spTgt>
                                        </p:tgtEl>
                                      </p:cBhvr>
                                    </p:animEffect>
                                    <p:anim calcmode="lin" valueType="num">
                                      <p:cBhvr>
                                        <p:cTn id="58" dur="1000" fill="hold"/>
                                        <p:tgtEl>
                                          <p:spTgt spid="3">
                                            <p:txEl>
                                              <p:pRg st="12" end="12"/>
                                            </p:txEl>
                                          </p:spTgt>
                                        </p:tgtEl>
                                        <p:attrNameLst>
                                          <p:attrName>ppt_x</p:attrName>
                                        </p:attrNameLst>
                                      </p:cBhvr>
                                      <p:tavLst>
                                        <p:tav tm="0">
                                          <p:val>
                                            <p:strVal val="#ppt_x"/>
                                          </p:val>
                                        </p:tav>
                                        <p:tav tm="100000">
                                          <p:val>
                                            <p:strVal val="#ppt_x"/>
                                          </p:val>
                                        </p:tav>
                                      </p:tavLst>
                                    </p:anim>
                                    <p:anim calcmode="lin" valueType="num">
                                      <p:cBhvr>
                                        <p:cTn id="59" dur="1000" fill="hold"/>
                                        <p:tgtEl>
                                          <p:spTgt spid="3">
                                            <p:txEl>
                                              <p:pRg st="12" end="12"/>
                                            </p:txEl>
                                          </p:spTgt>
                                        </p:tgtEl>
                                        <p:attrNameLst>
                                          <p:attrName>ppt_y</p:attrName>
                                        </p:attrNameLst>
                                      </p:cBhvr>
                                      <p:tavLst>
                                        <p:tav tm="0">
                                          <p:val>
                                            <p:strVal val="#ppt_y+.1"/>
                                          </p:val>
                                        </p:tav>
                                        <p:tav tm="100000">
                                          <p:val>
                                            <p:strVal val="#ppt_y"/>
                                          </p:val>
                                        </p:tav>
                                      </p:tavLst>
                                    </p:anim>
                                  </p:childTnLst>
                                </p:cTn>
                              </p:par>
                              <p:par>
                                <p:cTn id="60" presetID="42" presetClass="entr" presetSubtype="0" fill="hold" nodeType="withEffect">
                                  <p:stCondLst>
                                    <p:cond delay="0"/>
                                  </p:stCondLst>
                                  <p:childTnLst>
                                    <p:set>
                                      <p:cBhvr>
                                        <p:cTn id="61" dur="1" fill="hold">
                                          <p:stCondLst>
                                            <p:cond delay="0"/>
                                          </p:stCondLst>
                                        </p:cTn>
                                        <p:tgtEl>
                                          <p:spTgt spid="3">
                                            <p:txEl>
                                              <p:pRg st="13" end="13"/>
                                            </p:txEl>
                                          </p:spTgt>
                                        </p:tgtEl>
                                        <p:attrNameLst>
                                          <p:attrName>style.visibility</p:attrName>
                                        </p:attrNameLst>
                                      </p:cBhvr>
                                      <p:to>
                                        <p:strVal val="visible"/>
                                      </p:to>
                                    </p:set>
                                    <p:animEffect transition="in" filter="fade">
                                      <p:cBhvr>
                                        <p:cTn id="62" dur="1000"/>
                                        <p:tgtEl>
                                          <p:spTgt spid="3">
                                            <p:txEl>
                                              <p:pRg st="13" end="13"/>
                                            </p:txEl>
                                          </p:spTgt>
                                        </p:tgtEl>
                                      </p:cBhvr>
                                    </p:animEffect>
                                    <p:anim calcmode="lin" valueType="num">
                                      <p:cBhvr>
                                        <p:cTn id="63" dur="1000" fill="hold"/>
                                        <p:tgtEl>
                                          <p:spTgt spid="3">
                                            <p:txEl>
                                              <p:pRg st="13" end="13"/>
                                            </p:txEl>
                                          </p:spTgt>
                                        </p:tgtEl>
                                        <p:attrNameLst>
                                          <p:attrName>ppt_x</p:attrName>
                                        </p:attrNameLst>
                                      </p:cBhvr>
                                      <p:tavLst>
                                        <p:tav tm="0">
                                          <p:val>
                                            <p:strVal val="#ppt_x"/>
                                          </p:val>
                                        </p:tav>
                                        <p:tav tm="100000">
                                          <p:val>
                                            <p:strVal val="#ppt_x"/>
                                          </p:val>
                                        </p:tav>
                                      </p:tavLst>
                                    </p:anim>
                                    <p:anim calcmode="lin" valueType="num">
                                      <p:cBhvr>
                                        <p:cTn id="64" dur="1000" fill="hold"/>
                                        <p:tgtEl>
                                          <p:spTgt spid="3">
                                            <p:txEl>
                                              <p:pRg st="13" end="1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name="page9">
    <p:spTree>
      <p:nvGrpSpPr>
        <p:cNvPr id="1" name=""/>
        <p:cNvGrpSpPr/>
        <p:nvPr/>
      </p:nvGrpSpPr>
      <p:grpSpPr>
        <a:xfrm>
          <a:off x="0" y="0"/>
          <a:ext cx="0" cy="0"/>
          <a:chOff x="0" y="0"/>
          <a:chExt cx="0" cy="0"/>
        </a:xfrm>
      </p:grpSpPr>
      <p:sp>
        <p:nvSpPr>
          <p:cNvPr id="4" name="Footer Placeholder 2">
            <a:extLst>
              <a:ext uri="{FF2B5EF4-FFF2-40B4-BE49-F238E27FC236}">
                <a16:creationId xmlns:a16="http://schemas.microsoft.com/office/drawing/2014/main" xmlns="" id="{257D99E8-93FE-445C-97DD-632F7B42E86B}"/>
              </a:ext>
            </a:extLst>
          </p:cNvPr>
          <p:cNvSpPr>
            <a:spLocks noGrp="1"/>
          </p:cNvSpPr>
          <p:nvPr>
            <p:ph type="ftr" sz="quarter" idx="11"/>
          </p:nvPr>
        </p:nvSpPr>
        <p:spPr/>
        <p:txBody>
          <a:bodyPr/>
          <a:lstStyle/>
          <a:p>
            <a:pPr lvl="0"/>
            <a:r>
              <a:rPr lang="en-IN"/>
              <a:t>NIELIT,Chennai</a:t>
            </a:r>
          </a:p>
        </p:txBody>
      </p:sp>
      <p:sp>
        <p:nvSpPr>
          <p:cNvPr id="5" name="Slide Number Placeholder 4">
            <a:extLst>
              <a:ext uri="{FF2B5EF4-FFF2-40B4-BE49-F238E27FC236}">
                <a16:creationId xmlns:a16="http://schemas.microsoft.com/office/drawing/2014/main" xmlns="" id="{69FAB434-31BE-4578-B287-2695CBAC37AB}"/>
              </a:ext>
            </a:extLst>
          </p:cNvPr>
          <p:cNvSpPr>
            <a:spLocks noGrp="1"/>
          </p:cNvSpPr>
          <p:nvPr>
            <p:ph type="sldNum" sz="quarter" idx="12"/>
          </p:nvPr>
        </p:nvSpPr>
        <p:spPr/>
        <p:txBody>
          <a:bodyPr/>
          <a:lstStyle/>
          <a:p>
            <a:pPr lvl="0"/>
            <a:fld id="{E1CB8AA0-6398-4937-B6CC-1DD74CD573E1}" type="slidenum">
              <a:rPr lang="en-IN" smtClean="0"/>
              <a:t>9</a:t>
            </a:fld>
            <a:endParaRPr lang="en-IN"/>
          </a:p>
        </p:txBody>
      </p:sp>
      <p:sp>
        <p:nvSpPr>
          <p:cNvPr id="2" name="Title 1">
            <a:extLst>
              <a:ext uri="{FF2B5EF4-FFF2-40B4-BE49-F238E27FC236}">
                <a16:creationId xmlns:a16="http://schemas.microsoft.com/office/drawing/2014/main" xmlns="" id="{E45F302D-4223-49D3-908C-E88ABEF7195C}"/>
              </a:ext>
            </a:extLst>
          </p:cNvPr>
          <p:cNvSpPr txBox="1">
            <a:spLocks noGrp="1"/>
          </p:cNvSpPr>
          <p:nvPr>
            <p:ph type="title" idx="4294967295"/>
          </p:nvPr>
        </p:nvSpPr>
        <p:spPr>
          <a:xfrm>
            <a:off x="0" y="34925"/>
            <a:ext cx="1992313" cy="584200"/>
          </a:xfrm>
        </p:spPr>
        <p:txBody>
          <a:bodyPr wrap="square">
            <a:spAutoFit/>
          </a:bodyPr>
          <a:lstStyle/>
          <a:p>
            <a:pPr lvl="0"/>
            <a:r>
              <a:rPr lang="en-IN" sz="3200" dirty="0">
                <a:latin typeface="Times New Roman" panose="02020603050405020304" pitchFamily="18" charset="0"/>
                <a:cs typeface="Times New Roman" panose="02020603050405020304" pitchFamily="18" charset="0"/>
              </a:rPr>
              <a:t>Examples</a:t>
            </a:r>
          </a:p>
        </p:txBody>
      </p:sp>
      <p:sp>
        <p:nvSpPr>
          <p:cNvPr id="3" name="Text Placeholder 2">
            <a:extLst>
              <a:ext uri="{FF2B5EF4-FFF2-40B4-BE49-F238E27FC236}">
                <a16:creationId xmlns:a16="http://schemas.microsoft.com/office/drawing/2014/main" xmlns="" id="{0E8E0355-2956-4A7B-B72C-3177DB4D21E6}"/>
              </a:ext>
            </a:extLst>
          </p:cNvPr>
          <p:cNvSpPr txBox="1">
            <a:spLocks noGrp="1"/>
          </p:cNvSpPr>
          <p:nvPr>
            <p:ph type="body" idx="4294967295"/>
          </p:nvPr>
        </p:nvSpPr>
        <p:spPr>
          <a:xfrm>
            <a:off x="0" y="619125"/>
            <a:ext cx="9359900" cy="7589838"/>
          </a:xfrm>
          <a:ln>
            <a:solidFill>
              <a:schemeClr val="accent1"/>
            </a:solidFill>
          </a:ln>
        </p:spPr>
        <p:txBody>
          <a:bodyPr>
            <a:noAutofit/>
          </a:bodyPr>
          <a:lstStyle/>
          <a:p>
            <a:pPr marL="360" lvl="0" indent="0" algn="just" rtl="0">
              <a:lnSpc>
                <a:spcPct val="81000"/>
              </a:lnSpc>
              <a:spcBef>
                <a:spcPts val="400"/>
              </a:spcBef>
              <a:spcAft>
                <a:spcPts val="1200"/>
              </a:spcAft>
              <a:buSzPct val="45000"/>
              <a:buNone/>
              <a:tabLst>
                <a:tab pos="343080" algn="l"/>
              </a:tabLst>
            </a:pPr>
            <a:r>
              <a:rPr lang="en-IN" sz="2400" b="1" i="1" u="sng" dirty="0">
                <a:solidFill>
                  <a:srgbClr val="FF0000"/>
                </a:solidFill>
                <a:latin typeface="Times New Roman" panose="02020603050405020304" pitchFamily="18" charset="0"/>
                <a:cs typeface="Times New Roman" panose="02020603050405020304" pitchFamily="18" charset="0"/>
              </a:rPr>
              <a:t>Yahoo!</a:t>
            </a:r>
            <a:endParaRPr lang="en-IN" sz="2400" b="1" i="1" u="sng" dirty="0">
              <a:solidFill>
                <a:srgbClr val="FF0000"/>
              </a:solidFill>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xmlns="" val="tx"/>
                  </a:ext>
                </a:extLst>
              </a:hlinkClick>
            </a:endParaRPr>
          </a:p>
          <a:p>
            <a:pPr marL="343080" lvl="0" indent="-342720" algn="just" rtl="0">
              <a:lnSpc>
                <a:spcPct val="81000"/>
              </a:lnSpc>
              <a:spcBef>
                <a:spcPts val="400"/>
              </a:spcBef>
              <a:spcAft>
                <a:spcPts val="1200"/>
              </a:spcAft>
              <a:buSzPct val="45000"/>
              <a:buFont typeface="StarSymbol"/>
              <a:buChar char="●"/>
              <a:tabLst>
                <a:tab pos="343080" algn="l"/>
              </a:tabLst>
            </a:pPr>
            <a:r>
              <a:rPr lang="en-IN" sz="2400" dirty="0">
                <a:solidFill>
                  <a:srgbClr val="FF0000"/>
                </a:solidFill>
                <a:latin typeface="Times New Roman" panose="02020603050405020304" pitchFamily="18" charset="0"/>
                <a:cs typeface="Times New Roman" panose="02020603050405020304" pitchFamily="18" charset="0"/>
              </a:rPr>
              <a:t>More than 100,000 CPUs in ~20,000 computers running Hadoop; biggest cluster: 2000 nodes</a:t>
            </a:r>
          </a:p>
          <a:p>
            <a:pPr marL="343080" lvl="0" indent="-342720" algn="just" rtl="0">
              <a:lnSpc>
                <a:spcPct val="81000"/>
              </a:lnSpc>
              <a:spcBef>
                <a:spcPts val="400"/>
              </a:spcBef>
              <a:spcAft>
                <a:spcPts val="1200"/>
              </a:spcAft>
              <a:buSzPct val="45000"/>
              <a:buFont typeface="StarSymbol"/>
              <a:buChar char="●"/>
              <a:tabLst>
                <a:tab pos="343080" algn="l"/>
              </a:tabLst>
            </a:pPr>
            <a:r>
              <a:rPr lang="en-IN" sz="2400" dirty="0">
                <a:solidFill>
                  <a:srgbClr val="FF0000"/>
                </a:solidFill>
                <a:latin typeface="Times New Roman" panose="02020603050405020304" pitchFamily="18" charset="0"/>
                <a:cs typeface="Times New Roman" panose="02020603050405020304" pitchFamily="18" charset="0"/>
              </a:rPr>
              <a:t>(2*4cpu boxes with 4TB disk each); used to support research for Ad Systems and Web Search</a:t>
            </a:r>
          </a:p>
          <a:p>
            <a:pPr marL="360" lvl="0" indent="0" algn="just" rtl="0">
              <a:lnSpc>
                <a:spcPct val="81000"/>
              </a:lnSpc>
              <a:spcBef>
                <a:spcPts val="400"/>
              </a:spcBef>
              <a:spcAft>
                <a:spcPts val="1200"/>
              </a:spcAft>
              <a:buSzPct val="45000"/>
              <a:buNone/>
              <a:tabLst>
                <a:tab pos="343080" algn="l"/>
              </a:tabLst>
            </a:pPr>
            <a:r>
              <a:rPr lang="en-IN" sz="2400" b="1" i="1" u="sng" dirty="0">
                <a:solidFill>
                  <a:srgbClr val="FF0000"/>
                </a:solidFill>
                <a:latin typeface="Times New Roman" panose="02020603050405020304" pitchFamily="18" charset="0"/>
                <a:cs typeface="Times New Roman" panose="02020603050405020304" pitchFamily="18" charset="0"/>
              </a:rPr>
              <a:t>AOL</a:t>
            </a:r>
            <a:endParaRPr lang="en-IN" sz="2400" b="1" i="1" u="sng" dirty="0">
              <a:solidFill>
                <a:srgbClr val="FF0000"/>
              </a:solidFill>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xmlns="" val="tx"/>
                  </a:ext>
                </a:extLst>
              </a:hlinkClick>
            </a:endParaRPr>
          </a:p>
          <a:p>
            <a:pPr marL="343080" lvl="0" indent="-342720" algn="just" rtl="0">
              <a:lnSpc>
                <a:spcPct val="81000"/>
              </a:lnSpc>
              <a:spcBef>
                <a:spcPts val="400"/>
              </a:spcBef>
              <a:spcAft>
                <a:spcPts val="1200"/>
              </a:spcAft>
              <a:buSzPct val="45000"/>
              <a:buFont typeface="StarSymbol"/>
              <a:buChar char="●"/>
              <a:tabLst>
                <a:tab pos="343080" algn="l"/>
              </a:tabLst>
            </a:pPr>
            <a:r>
              <a:rPr lang="en-IN" sz="2400" dirty="0">
                <a:solidFill>
                  <a:srgbClr val="FF0000"/>
                </a:solidFill>
                <a:latin typeface="Times New Roman" panose="02020603050405020304" pitchFamily="18" charset="0"/>
                <a:cs typeface="Times New Roman" panose="02020603050405020304" pitchFamily="18" charset="0"/>
              </a:rPr>
              <a:t>Used for a variety of things ranging from statistics generation to running advanced algorithms for</a:t>
            </a:r>
          </a:p>
          <a:p>
            <a:pPr marL="343080" lvl="0" indent="-342720" algn="just" rtl="0">
              <a:lnSpc>
                <a:spcPct val="81000"/>
              </a:lnSpc>
              <a:spcBef>
                <a:spcPts val="400"/>
              </a:spcBef>
              <a:spcAft>
                <a:spcPts val="1200"/>
              </a:spcAft>
              <a:buSzPct val="45000"/>
              <a:buFont typeface="StarSymbol"/>
              <a:buChar char="●"/>
              <a:tabLst>
                <a:tab pos="343080" algn="l"/>
              </a:tabLst>
            </a:pPr>
            <a:r>
              <a:rPr lang="en-IN" sz="2400" dirty="0">
                <a:solidFill>
                  <a:srgbClr val="FF0000"/>
                </a:solidFill>
                <a:latin typeface="Times New Roman" panose="02020603050405020304" pitchFamily="18" charset="0"/>
                <a:cs typeface="Times New Roman" panose="02020603050405020304" pitchFamily="18" charset="0"/>
              </a:rPr>
              <a:t>doing behavioural analysis and targeting; cluster size is 50 machines, Intel Xeon, dual processors,</a:t>
            </a:r>
          </a:p>
          <a:p>
            <a:pPr marL="343080" lvl="0" indent="-342720" algn="just" rtl="0">
              <a:lnSpc>
                <a:spcPct val="81000"/>
              </a:lnSpc>
              <a:spcBef>
                <a:spcPts val="400"/>
              </a:spcBef>
              <a:spcAft>
                <a:spcPts val="1200"/>
              </a:spcAft>
              <a:buSzPct val="45000"/>
              <a:buFont typeface="StarSymbol"/>
              <a:buChar char="●"/>
              <a:tabLst>
                <a:tab pos="343080" algn="l"/>
              </a:tabLst>
            </a:pPr>
            <a:r>
              <a:rPr lang="en-IN" sz="2400" dirty="0">
                <a:solidFill>
                  <a:srgbClr val="FF0000"/>
                </a:solidFill>
                <a:latin typeface="Times New Roman" panose="02020603050405020304" pitchFamily="18" charset="0"/>
                <a:cs typeface="Times New Roman" panose="02020603050405020304" pitchFamily="18" charset="0"/>
              </a:rPr>
              <a:t>dual core, each with 16GB Ram and 800 GB hard-disk giving us a total of 37 TB HDFS capacity.</a:t>
            </a:r>
          </a:p>
          <a:p>
            <a:pPr marL="360" lvl="0" indent="0" algn="just" rtl="0">
              <a:lnSpc>
                <a:spcPct val="81000"/>
              </a:lnSpc>
              <a:spcBef>
                <a:spcPts val="400"/>
              </a:spcBef>
              <a:spcAft>
                <a:spcPts val="1200"/>
              </a:spcAft>
              <a:buSzPct val="45000"/>
              <a:buNone/>
              <a:tabLst>
                <a:tab pos="343080" algn="l"/>
              </a:tabLst>
            </a:pPr>
            <a:r>
              <a:rPr lang="en-IN" sz="2400" b="1" i="1" u="sng" dirty="0">
                <a:solidFill>
                  <a:srgbClr val="FF0000"/>
                </a:solidFill>
                <a:latin typeface="Times New Roman" panose="02020603050405020304" pitchFamily="18" charset="0"/>
                <a:cs typeface="Times New Roman" panose="02020603050405020304" pitchFamily="18" charset="0"/>
              </a:rPr>
              <a:t>Facebook</a:t>
            </a:r>
            <a:endParaRPr lang="en-IN" sz="2400" b="1" i="1" u="sng" dirty="0">
              <a:solidFill>
                <a:srgbClr val="FF0000"/>
              </a:solidFill>
              <a:latin typeface="Times New Roman" panose="02020603050405020304" pitchFamily="18" charset="0"/>
              <a:cs typeface="Times New Roman" panose="02020603050405020304" pitchFamily="18" charset="0"/>
              <a:hlinkClick r:id="rId5">
                <a:extLst>
                  <a:ext uri="{A12FA001-AC4F-418D-AE19-62706E023703}">
                    <ahyp:hlinkClr xmlns:ahyp="http://schemas.microsoft.com/office/drawing/2018/hyperlinkcolor" xmlns="" val="tx"/>
                  </a:ext>
                </a:extLst>
              </a:hlinkClick>
            </a:endParaRPr>
          </a:p>
          <a:p>
            <a:pPr marL="343080" lvl="0" indent="-342720" algn="just" rtl="0">
              <a:lnSpc>
                <a:spcPct val="81000"/>
              </a:lnSpc>
              <a:spcBef>
                <a:spcPts val="400"/>
              </a:spcBef>
              <a:spcAft>
                <a:spcPts val="1200"/>
              </a:spcAft>
              <a:buSzPct val="45000"/>
              <a:buFont typeface="StarSymbol"/>
              <a:buChar char="●"/>
              <a:tabLst>
                <a:tab pos="343080" algn="l"/>
              </a:tabLst>
            </a:pPr>
            <a:r>
              <a:rPr lang="en-IN" sz="2400" dirty="0">
                <a:solidFill>
                  <a:srgbClr val="FF0000"/>
                </a:solidFill>
                <a:latin typeface="Times New Roman" panose="02020603050405020304" pitchFamily="18" charset="0"/>
                <a:cs typeface="Times New Roman" panose="02020603050405020304" pitchFamily="18" charset="0"/>
              </a:rPr>
              <a:t>To store copies of internal log and dimension data sources and use it as a source for</a:t>
            </a:r>
          </a:p>
          <a:p>
            <a:pPr marL="343080" lvl="0" indent="-342720" algn="just" rtl="0">
              <a:lnSpc>
                <a:spcPct val="81000"/>
              </a:lnSpc>
              <a:spcBef>
                <a:spcPts val="400"/>
              </a:spcBef>
              <a:spcAft>
                <a:spcPts val="1200"/>
              </a:spcAft>
              <a:buSzPct val="45000"/>
              <a:buFont typeface="StarSymbol"/>
              <a:buChar char="●"/>
              <a:tabLst>
                <a:tab pos="343080" algn="l"/>
              </a:tabLst>
            </a:pPr>
            <a:r>
              <a:rPr lang="en-IN" sz="2400" dirty="0">
                <a:solidFill>
                  <a:srgbClr val="FF0000"/>
                </a:solidFill>
                <a:latin typeface="Times New Roman" panose="02020603050405020304" pitchFamily="18" charset="0"/>
                <a:cs typeface="Times New Roman" panose="02020603050405020304" pitchFamily="18" charset="0"/>
              </a:rPr>
              <a:t>reporting/analytics and machine learning; 320 machine cluster with 2,560 cores and about 1.3 PB</a:t>
            </a:r>
          </a:p>
          <a:p>
            <a:pPr marL="343080" lvl="0" indent="-342720" algn="just" rtl="0">
              <a:lnSpc>
                <a:spcPct val="81000"/>
              </a:lnSpc>
              <a:spcBef>
                <a:spcPts val="400"/>
              </a:spcBef>
              <a:spcAft>
                <a:spcPts val="1200"/>
              </a:spcAft>
              <a:buSzPct val="45000"/>
              <a:buFont typeface="StarSymbol"/>
              <a:buChar char="●"/>
              <a:tabLst>
                <a:tab pos="343080" algn="l"/>
              </a:tabLst>
            </a:pPr>
            <a:r>
              <a:rPr lang="en-IN" sz="2400" dirty="0">
                <a:solidFill>
                  <a:srgbClr val="FF0000"/>
                </a:solidFill>
                <a:latin typeface="Times New Roman" panose="02020603050405020304" pitchFamily="18" charset="0"/>
                <a:cs typeface="Times New Roman" panose="02020603050405020304" pitchFamily="18" charset="0"/>
              </a:rPr>
              <a:t>raw storage;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arn(inVertical)">
                                      <p:cBhvr>
                                        <p:cTn id="10" dur="500"/>
                                        <p:tgtEl>
                                          <p:spTgt spid="3">
                                            <p:txEl>
                                              <p:pRg st="1" end="1"/>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arn(inVertical)">
                                      <p:cBhvr>
                                        <p:cTn id="13" dur="500"/>
                                        <p:tgtEl>
                                          <p:spTgt spid="3">
                                            <p:txEl>
                                              <p:pRg st="2" end="2"/>
                                            </p:txEl>
                                          </p:spTgt>
                                        </p:tgtEl>
                                      </p:cBhvr>
                                    </p:animEffect>
                                  </p:childTnLst>
                                </p:cTn>
                              </p:par>
                              <p:par>
                                <p:cTn id="14" presetID="16" presetClass="entr" presetSubtype="21"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arn(inVertical)">
                                      <p:cBhvr>
                                        <p:cTn id="16" dur="500"/>
                                        <p:tgtEl>
                                          <p:spTgt spid="3">
                                            <p:txEl>
                                              <p:pRg st="3" end="3"/>
                                            </p:txEl>
                                          </p:spTgt>
                                        </p:tgtEl>
                                      </p:cBhvr>
                                    </p:animEffect>
                                  </p:childTnLst>
                                </p:cTn>
                              </p:par>
                              <p:par>
                                <p:cTn id="17" presetID="16" presetClass="entr" presetSubtype="21"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barn(inVertical)">
                                      <p:cBhvr>
                                        <p:cTn id="19" dur="500"/>
                                        <p:tgtEl>
                                          <p:spTgt spid="3">
                                            <p:txEl>
                                              <p:pRg st="4" end="4"/>
                                            </p:txEl>
                                          </p:spTgt>
                                        </p:tgtEl>
                                      </p:cBhvr>
                                    </p:animEffect>
                                  </p:childTnLst>
                                </p:cTn>
                              </p:par>
                              <p:par>
                                <p:cTn id="20" presetID="16" presetClass="entr" presetSubtype="21"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barn(inVertical)">
                                      <p:cBhvr>
                                        <p:cTn id="22" dur="500"/>
                                        <p:tgtEl>
                                          <p:spTgt spid="3">
                                            <p:txEl>
                                              <p:pRg st="5" end="5"/>
                                            </p:txEl>
                                          </p:spTgt>
                                        </p:tgtEl>
                                      </p:cBhvr>
                                    </p:animEffect>
                                  </p:childTnLst>
                                </p:cTn>
                              </p:par>
                              <p:par>
                                <p:cTn id="23" presetID="16" presetClass="entr" presetSubtype="21"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barn(inVertical)">
                                      <p:cBhvr>
                                        <p:cTn id="25" dur="500"/>
                                        <p:tgtEl>
                                          <p:spTgt spid="3">
                                            <p:txEl>
                                              <p:pRg st="6" end="6"/>
                                            </p:txEl>
                                          </p:spTgt>
                                        </p:tgtEl>
                                      </p:cBhvr>
                                    </p:animEffect>
                                  </p:childTnLst>
                                </p:cTn>
                              </p:par>
                              <p:par>
                                <p:cTn id="26" presetID="16" presetClass="entr" presetSubtype="21" fill="hold"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barn(inVertical)">
                                      <p:cBhvr>
                                        <p:cTn id="28" dur="500"/>
                                        <p:tgtEl>
                                          <p:spTgt spid="3">
                                            <p:txEl>
                                              <p:pRg st="7" end="7"/>
                                            </p:txEl>
                                          </p:spTgt>
                                        </p:tgtEl>
                                      </p:cBhvr>
                                    </p:animEffect>
                                  </p:childTnLst>
                                </p:cTn>
                              </p:par>
                              <p:par>
                                <p:cTn id="29" presetID="16" presetClass="entr" presetSubtype="21" fill="hold"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Effect transition="in" filter="barn(inVertical)">
                                      <p:cBhvr>
                                        <p:cTn id="31" dur="500"/>
                                        <p:tgtEl>
                                          <p:spTgt spid="3">
                                            <p:txEl>
                                              <p:pRg st="8" end="8"/>
                                            </p:txEl>
                                          </p:spTgt>
                                        </p:tgtEl>
                                      </p:cBhvr>
                                    </p:animEffect>
                                  </p:childTnLst>
                                </p:cTn>
                              </p:par>
                              <p:par>
                                <p:cTn id="32" presetID="16" presetClass="entr" presetSubtype="21" fill="hold" nodeType="withEffect">
                                  <p:stCondLst>
                                    <p:cond delay="0"/>
                                  </p:stCondLst>
                                  <p:childTnLst>
                                    <p:set>
                                      <p:cBhvr>
                                        <p:cTn id="33" dur="1" fill="hold">
                                          <p:stCondLst>
                                            <p:cond delay="0"/>
                                          </p:stCondLst>
                                        </p:cTn>
                                        <p:tgtEl>
                                          <p:spTgt spid="3">
                                            <p:txEl>
                                              <p:pRg st="9" end="9"/>
                                            </p:txEl>
                                          </p:spTgt>
                                        </p:tgtEl>
                                        <p:attrNameLst>
                                          <p:attrName>style.visibility</p:attrName>
                                        </p:attrNameLst>
                                      </p:cBhvr>
                                      <p:to>
                                        <p:strVal val="visible"/>
                                      </p:to>
                                    </p:set>
                                    <p:animEffect transition="in" filter="barn(inVertical)">
                                      <p:cBhvr>
                                        <p:cTn id="34" dur="500"/>
                                        <p:tgtEl>
                                          <p:spTgt spid="3">
                                            <p:txEl>
                                              <p:pRg st="9" end="9"/>
                                            </p:txEl>
                                          </p:spTgt>
                                        </p:tgtEl>
                                      </p:cBhvr>
                                    </p:animEffect>
                                  </p:childTnLst>
                                </p:cTn>
                              </p:par>
                              <p:par>
                                <p:cTn id="35" presetID="16" presetClass="entr" presetSubtype="21" fill="hold" nodeType="with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animEffect transition="in" filter="barn(inVertical)">
                                      <p:cBhvr>
                                        <p:cTn id="37"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Blue_Curv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269</TotalTime>
  <Words>1929</Words>
  <Application>Microsoft Office PowerPoint</Application>
  <PresentationFormat>Custom</PresentationFormat>
  <Paragraphs>369</Paragraphs>
  <Slides>39</Slides>
  <Notes>32</Notes>
  <HiddenSlides>0</HiddenSlides>
  <MMClips>0</MMClips>
  <ScaleCrop>false</ScaleCrop>
  <HeadingPairs>
    <vt:vector size="4" baseType="variant">
      <vt:variant>
        <vt:lpstr>Theme</vt:lpstr>
      </vt:variant>
      <vt:variant>
        <vt:i4>1</vt:i4>
      </vt:variant>
      <vt:variant>
        <vt:lpstr>Slide Titles</vt:lpstr>
      </vt:variant>
      <vt:variant>
        <vt:i4>39</vt:i4>
      </vt:variant>
    </vt:vector>
  </HeadingPairs>
  <TitlesOfParts>
    <vt:vector size="40" baseType="lpstr">
      <vt:lpstr>Blue_Curve</vt:lpstr>
      <vt:lpstr>Big Data</vt:lpstr>
      <vt:lpstr>Big data is</vt:lpstr>
      <vt:lpstr>Types of data  </vt:lpstr>
      <vt:lpstr>V’s of Big data</vt:lpstr>
      <vt:lpstr>Scale of Data </vt:lpstr>
      <vt:lpstr>Definition of V’s Big Data </vt:lpstr>
      <vt:lpstr>PowerPoint Presentation</vt:lpstr>
      <vt:lpstr>Big Data Scenarios </vt:lpstr>
      <vt:lpstr>Examples</vt:lpstr>
      <vt:lpstr>Why Big Data with Hadoop?</vt:lpstr>
      <vt:lpstr>What is Hadoop </vt:lpstr>
      <vt:lpstr>PowerPoint Presentation</vt:lpstr>
      <vt:lpstr>PowerPoint Presentation</vt:lpstr>
      <vt:lpstr>Hadoop Distributed File system</vt:lpstr>
      <vt:lpstr>HDFS Cluster Architecture</vt:lpstr>
      <vt:lpstr>HDFS Architecture </vt:lpstr>
      <vt:lpstr>HDFS Daemons</vt:lpstr>
      <vt:lpstr>Namenode</vt:lpstr>
      <vt:lpstr>Working Mechanism of Namenode</vt:lpstr>
      <vt:lpstr>Datanode</vt:lpstr>
      <vt:lpstr>Data Replication </vt:lpstr>
      <vt:lpstr>PowerPoint Presentation</vt:lpstr>
      <vt:lpstr>Datanode Failure</vt:lpstr>
      <vt:lpstr>Secondary Namenode </vt:lpstr>
      <vt:lpstr>PowerPoint Presentation</vt:lpstr>
      <vt:lpstr>Apache MapReduce</vt:lpstr>
      <vt:lpstr>Working of MapReduce</vt:lpstr>
      <vt:lpstr>Map Task</vt:lpstr>
      <vt:lpstr>Reduce Task </vt:lpstr>
      <vt:lpstr>How data flows in Mapreduce</vt:lpstr>
      <vt:lpstr>Job Tracker</vt:lpstr>
      <vt:lpstr>Task Tracker</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Blue Curve</dc:title>
  <dc:creator>Sanjeev jha</dc:creator>
  <cp:lastModifiedBy>admin</cp:lastModifiedBy>
  <cp:revision>173</cp:revision>
  <dcterms:created xsi:type="dcterms:W3CDTF">2019-03-21T10:19:45Z</dcterms:created>
  <dcterms:modified xsi:type="dcterms:W3CDTF">2019-05-23T07:00:35Z</dcterms:modified>
</cp:coreProperties>
</file>