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B1F90-E905-4BA3-933E-7F8412414BB2}" type="datetimeFigureOut">
              <a:rPr lang="en-IN" smtClean="0"/>
              <a:t>24-06-2019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C8CBC1-1AD5-46B8-BD55-E662FA07A6A3}" type="slidenum">
              <a:rPr lang="en-IN" smtClean="0"/>
              <a:t>‹#›</a:t>
            </a:fld>
            <a:endParaRPr lang="en-IN"/>
          </a:p>
        </p:txBody>
      </p:sp>
    </p:spTree>
    <p:extLst>
      <p:ext uri="{BB962C8B-B14F-4D97-AF65-F5344CB8AC3E}">
        <p14:creationId xmlns:p14="http://schemas.microsoft.com/office/powerpoint/2010/main" val="1244757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889600-B5C9-48F6-A222-DE97F2D8890D}"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20959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77B3EB-5E7C-44F8-8A3B-C62577A37908}"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272527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150261-1C35-401D-A80F-CE8F3EC470C1}"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295383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054A42-D44C-4F66-91F6-6D14A12BC440}"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87132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B6090-A422-43F7-ABBA-7AD0EFE1EFAA}" type="datetime1">
              <a:rPr lang="en-IN" smtClean="0"/>
              <a:t>24-06-2019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62742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6CF36C-DAB9-424C-A767-EBC5966A9138}"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372843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8CFC2A-BD75-407C-BE24-CC88D5DFCF01}" type="datetime1">
              <a:rPr lang="en-IN" smtClean="0"/>
              <a:t>24-06-2019</a:t>
            </a:fld>
            <a:endParaRPr lang="en-IN"/>
          </a:p>
        </p:txBody>
      </p:sp>
      <p:sp>
        <p:nvSpPr>
          <p:cNvPr id="8" name="Footer Placeholder 7"/>
          <p:cNvSpPr>
            <a:spLocks noGrp="1"/>
          </p:cNvSpPr>
          <p:nvPr>
            <p:ph type="ftr" sz="quarter" idx="11"/>
          </p:nvPr>
        </p:nvSpPr>
        <p:spPr/>
        <p:txBody>
          <a:bodyPr/>
          <a:lstStyle/>
          <a:p>
            <a:r>
              <a:rPr lang="en-IN" smtClean="0"/>
              <a:t>NIELIT CHENNAI</a:t>
            </a:r>
            <a:endParaRPr lang="en-IN"/>
          </a:p>
        </p:txBody>
      </p:sp>
      <p:sp>
        <p:nvSpPr>
          <p:cNvPr id="9" name="Slide Number Placeholder 8"/>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62486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6F96C0-3ABE-4FEA-945C-8E03E9371114}" type="datetime1">
              <a:rPr lang="en-IN" smtClean="0"/>
              <a:t>24-06-2019</a:t>
            </a:fld>
            <a:endParaRPr lang="en-IN"/>
          </a:p>
        </p:txBody>
      </p:sp>
      <p:sp>
        <p:nvSpPr>
          <p:cNvPr id="4" name="Footer Placeholder 3"/>
          <p:cNvSpPr>
            <a:spLocks noGrp="1"/>
          </p:cNvSpPr>
          <p:nvPr>
            <p:ph type="ftr" sz="quarter" idx="11"/>
          </p:nvPr>
        </p:nvSpPr>
        <p:spPr/>
        <p:txBody>
          <a:bodyPr/>
          <a:lstStyle/>
          <a:p>
            <a:r>
              <a:rPr lang="en-IN" smtClean="0"/>
              <a:t>NIELIT CHENNAI</a:t>
            </a:r>
            <a:endParaRPr lang="en-IN"/>
          </a:p>
        </p:txBody>
      </p:sp>
      <p:sp>
        <p:nvSpPr>
          <p:cNvPr id="5" name="Slide Number Placeholder 4"/>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408128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1DF4A-842A-4D84-B5BB-5538B2589D1C}" type="datetime1">
              <a:rPr lang="en-IN" smtClean="0"/>
              <a:t>24-06-2019</a:t>
            </a:fld>
            <a:endParaRPr lang="en-IN"/>
          </a:p>
        </p:txBody>
      </p:sp>
      <p:sp>
        <p:nvSpPr>
          <p:cNvPr id="3" name="Footer Placeholder 2"/>
          <p:cNvSpPr>
            <a:spLocks noGrp="1"/>
          </p:cNvSpPr>
          <p:nvPr>
            <p:ph type="ftr" sz="quarter" idx="11"/>
          </p:nvPr>
        </p:nvSpPr>
        <p:spPr/>
        <p:txBody>
          <a:bodyPr/>
          <a:lstStyle/>
          <a:p>
            <a:r>
              <a:rPr lang="en-IN" smtClean="0"/>
              <a:t>NIELIT CHENNAI</a:t>
            </a:r>
            <a:endParaRPr lang="en-IN"/>
          </a:p>
        </p:txBody>
      </p:sp>
      <p:sp>
        <p:nvSpPr>
          <p:cNvPr id="4" name="Slide Number Placeholder 3"/>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400248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656E-FB2B-47CE-9AD4-91CCF3010B03}"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5323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B6C4A-7857-4A13-A235-653F23E4F312}" type="datetime1">
              <a:rPr lang="en-IN" smtClean="0"/>
              <a:t>24-06-2019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AED6AC64-B3BD-43B8-8EFB-B38721EDEF59}" type="slidenum">
              <a:rPr lang="en-IN" smtClean="0"/>
              <a:t>‹#›</a:t>
            </a:fld>
            <a:endParaRPr lang="en-IN"/>
          </a:p>
        </p:txBody>
      </p:sp>
    </p:spTree>
    <p:extLst>
      <p:ext uri="{BB962C8B-B14F-4D97-AF65-F5344CB8AC3E}">
        <p14:creationId xmlns:p14="http://schemas.microsoft.com/office/powerpoint/2010/main" val="196698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56BCE-FCE3-4F7A-9471-F4CD06764F53}" type="datetime1">
              <a:rPr lang="en-IN" smtClean="0"/>
              <a:t>24-06-2019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 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6AC64-B3BD-43B8-8EFB-B38721EDEF59}" type="slidenum">
              <a:rPr lang="en-IN" smtClean="0"/>
              <a:t>‹#›</a:t>
            </a:fld>
            <a:endParaRPr lang="en-IN"/>
          </a:p>
        </p:txBody>
      </p:sp>
    </p:spTree>
    <p:extLst>
      <p:ext uri="{BB962C8B-B14F-4D97-AF65-F5344CB8AC3E}">
        <p14:creationId xmlns:p14="http://schemas.microsoft.com/office/powerpoint/2010/main" val="50334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PYTHON READING AND WRITING FILES</a:t>
            </a:r>
            <a:br>
              <a:rPr lang="en-IN" dirty="0" smtClean="0"/>
            </a:b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9918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852936"/>
            <a:ext cx="8229600" cy="1143000"/>
          </a:xfrm>
        </p:spPr>
        <p:txBody>
          <a:bodyPr/>
          <a:lstStyle/>
          <a:p>
            <a:r>
              <a:rPr lang="en-IN" dirty="0" smtClean="0"/>
              <a:t>READING THE FILES</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26337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60648"/>
            <a:ext cx="8229600" cy="4525963"/>
          </a:xfrm>
        </p:spPr>
        <p:txBody>
          <a:bodyPr>
            <a:normAutofit fontScale="25000" lnSpcReduction="20000"/>
          </a:bodyPr>
          <a:lstStyle/>
          <a:p>
            <a:r>
              <a:rPr lang="en-US" sz="9600" dirty="0" err="1" smtClean="0"/>
              <a:t>readline</a:t>
            </a:r>
            <a:r>
              <a:rPr lang="en-US" sz="9600" dirty="0" smtClean="0"/>
              <a:t>()</a:t>
            </a:r>
            <a:r>
              <a:rPr lang="en-US" sz="9600" dirty="0"/>
              <a:t> function is used to read a line in the document. It can be used like</a:t>
            </a:r>
            <a:r>
              <a:rPr lang="en-US" sz="9600" dirty="0" smtClean="0"/>
              <a:t>:</a:t>
            </a:r>
          </a:p>
          <a:p>
            <a:r>
              <a:rPr lang="en-US" sz="9600" dirty="0" smtClean="0"/>
              <a:t>&gt;&gt;&gt;</a:t>
            </a:r>
            <a:r>
              <a:rPr lang="en-US" sz="9600" dirty="0" err="1" smtClean="0"/>
              <a:t>myFile</a:t>
            </a:r>
            <a:r>
              <a:rPr lang="en-US" sz="9600" dirty="0" smtClean="0"/>
              <a:t>=open(‘</a:t>
            </a:r>
            <a:r>
              <a:rPr lang="fr-FR" sz="9600" dirty="0"/>
              <a:t>C:\\Users\\admin\\Documents\\python\\exercise\\</a:t>
            </a:r>
            <a:r>
              <a:rPr lang="fr-FR" sz="9600" dirty="0" smtClean="0"/>
              <a:t>1.txt’,’r’)</a:t>
            </a:r>
            <a:endParaRPr lang="en-US" sz="9600" dirty="0" smtClean="0"/>
          </a:p>
          <a:p>
            <a:r>
              <a:rPr lang="en-IN" sz="9600" dirty="0" smtClean="0">
                <a:solidFill>
                  <a:srgbClr val="FF0000"/>
                </a:solidFill>
              </a:rPr>
              <a:t>&gt;&gt;&gt; </a:t>
            </a:r>
            <a:r>
              <a:rPr lang="en-IN" sz="9600" dirty="0" err="1" smtClean="0">
                <a:solidFill>
                  <a:srgbClr val="FF0000"/>
                </a:solidFill>
              </a:rPr>
              <a:t>myFile</a:t>
            </a:r>
            <a:r>
              <a:rPr lang="en-IN" sz="9600" dirty="0" err="1">
                <a:solidFill>
                  <a:srgbClr val="FF0000"/>
                </a:solidFill>
              </a:rPr>
              <a:t>.</a:t>
            </a:r>
            <a:r>
              <a:rPr lang="en-IN" sz="9600" dirty="0" err="1" smtClean="0">
                <a:solidFill>
                  <a:srgbClr val="FF0000"/>
                </a:solidFill>
              </a:rPr>
              <a:t>readline</a:t>
            </a:r>
            <a:r>
              <a:rPr lang="en-IN" sz="9600" dirty="0" smtClean="0">
                <a:solidFill>
                  <a:srgbClr val="FF0000"/>
                </a:solidFill>
              </a:rPr>
              <a:t>()</a:t>
            </a:r>
          </a:p>
          <a:p>
            <a:r>
              <a:rPr lang="en-US" sz="9600" dirty="0"/>
              <a:t>where </a:t>
            </a:r>
            <a:r>
              <a:rPr lang="en-US" sz="9600" dirty="0" err="1"/>
              <a:t>myFile</a:t>
            </a:r>
            <a:r>
              <a:rPr lang="en-US" sz="9600" dirty="0"/>
              <a:t> is the instance of the file. </a:t>
            </a:r>
            <a:r>
              <a:rPr lang="en-US" sz="9600" dirty="0" err="1"/>
              <a:t>readline</a:t>
            </a:r>
            <a:r>
              <a:rPr lang="en-US" sz="9600" dirty="0"/>
              <a:t>() function will simply print the whole line starting from the cursor's position.</a:t>
            </a:r>
          </a:p>
          <a:p>
            <a:r>
              <a:rPr lang="en-US" sz="9600" dirty="0"/>
              <a:t>In order to print the whole content of the file, iterating line by line, we can use a for loop:</a:t>
            </a:r>
          </a:p>
          <a:p>
            <a:r>
              <a:rPr lang="en-US" sz="9600" i="1" dirty="0">
                <a:solidFill>
                  <a:srgbClr val="FF0000"/>
                </a:solidFill>
              </a:rPr>
              <a:t>for</a:t>
            </a:r>
            <a:r>
              <a:rPr lang="en-US" sz="9600" i="1" dirty="0" smtClean="0">
                <a:solidFill>
                  <a:srgbClr val="FF0000"/>
                </a:solidFill>
              </a:rPr>
              <a:t> line </a:t>
            </a:r>
            <a:r>
              <a:rPr lang="en-US" sz="9600" i="1" dirty="0">
                <a:solidFill>
                  <a:srgbClr val="FF0000"/>
                </a:solidFill>
              </a:rPr>
              <a:t>in</a:t>
            </a:r>
            <a:r>
              <a:rPr lang="en-US" sz="9600" i="1" dirty="0" smtClean="0">
                <a:solidFill>
                  <a:srgbClr val="FF0000"/>
                </a:solidFill>
              </a:rPr>
              <a:t> </a:t>
            </a:r>
            <a:r>
              <a:rPr lang="en-US" sz="9600" i="1" dirty="0" err="1" smtClean="0">
                <a:solidFill>
                  <a:srgbClr val="FF0000"/>
                </a:solidFill>
              </a:rPr>
              <a:t>myFile</a:t>
            </a:r>
            <a:r>
              <a:rPr lang="en-US" sz="9600" i="1" dirty="0">
                <a:solidFill>
                  <a:srgbClr val="FF0000"/>
                </a:solidFill>
              </a:rPr>
              <a:t>:</a:t>
            </a:r>
            <a:r>
              <a:rPr lang="en-US" sz="9600" i="1" dirty="0" smtClean="0">
                <a:solidFill>
                  <a:srgbClr val="FF0000"/>
                </a:solidFill>
              </a:rPr>
              <a:t> </a:t>
            </a:r>
            <a:r>
              <a:rPr lang="en-US" sz="9600" i="1" dirty="0"/>
              <a:t># will print all the lines one by one</a:t>
            </a:r>
            <a:r>
              <a:rPr lang="en-US" sz="9600" i="1" dirty="0" smtClean="0"/>
              <a:t> </a:t>
            </a:r>
          </a:p>
          <a:p>
            <a:r>
              <a:rPr lang="en-US" sz="9600" i="1" dirty="0" smtClean="0">
                <a:solidFill>
                  <a:srgbClr val="FF0000"/>
                </a:solidFill>
              </a:rPr>
              <a:t>print line</a:t>
            </a:r>
          </a:p>
          <a:p>
            <a:r>
              <a:rPr lang="en-US" sz="9600" dirty="0" smtClean="0"/>
              <a:t>Beside </a:t>
            </a:r>
            <a:r>
              <a:rPr lang="en-US" sz="9600" dirty="0"/>
              <a:t>using iteration, there is another way of reading the whole file, using </a:t>
            </a:r>
            <a:r>
              <a:rPr lang="en-US" sz="9600" dirty="0" err="1"/>
              <a:t>readlines</a:t>
            </a:r>
            <a:r>
              <a:rPr lang="en-US" sz="9600" dirty="0"/>
              <a:t>()function(notice it is </a:t>
            </a:r>
            <a:r>
              <a:rPr lang="en-US" sz="9600" dirty="0" err="1"/>
              <a:t>readlines</a:t>
            </a:r>
            <a:r>
              <a:rPr lang="en-US" sz="9600" dirty="0"/>
              <a:t>, which is different from </a:t>
            </a:r>
            <a:r>
              <a:rPr lang="en-US" sz="9600" dirty="0" err="1"/>
              <a:t>readline</a:t>
            </a:r>
            <a:r>
              <a:rPr lang="en-US" sz="9600" dirty="0"/>
              <a:t>). Using the function will return a list that will contain each line of the file. Because of this, one should be careful while using this function. In case there is lots of data in the file, the list may take lots of space, and thus making the whole reading time longer. Thus, it is recommended to use this function only for reading shorter files which can be stored in a list efficiently.</a:t>
            </a: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46769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It is used pretty much like </a:t>
            </a:r>
            <a:r>
              <a:rPr lang="en-US" dirty="0" err="1" smtClean="0"/>
              <a:t>readlines</a:t>
            </a:r>
            <a:r>
              <a:rPr lang="en-US" dirty="0" smtClean="0"/>
              <a:t>() only, except that in this case we need to store the returned value in some variable:</a:t>
            </a:r>
          </a:p>
          <a:p>
            <a:r>
              <a:rPr lang="en-IN" dirty="0" smtClean="0">
                <a:solidFill>
                  <a:srgbClr val="FF0000"/>
                </a:solidFill>
              </a:rPr>
              <a:t>&gt;&gt;&gt; content = </a:t>
            </a:r>
            <a:r>
              <a:rPr lang="en-IN" dirty="0" err="1" smtClean="0">
                <a:solidFill>
                  <a:srgbClr val="FF0000"/>
                </a:solidFill>
              </a:rPr>
              <a:t>myFile.readlines</a:t>
            </a:r>
            <a:r>
              <a:rPr lang="en-IN" dirty="0" smtClean="0">
                <a:solidFill>
                  <a:srgbClr val="FF0000"/>
                </a:solidFill>
              </a:rPr>
              <a:t>()</a:t>
            </a:r>
            <a:endParaRPr lang="en-US" dirty="0" smtClean="0">
              <a:solidFill>
                <a:srgbClr val="FF0000"/>
              </a:solidFill>
            </a:endParaRPr>
          </a:p>
          <a:p>
            <a:r>
              <a:rPr lang="en-US" dirty="0" smtClean="0"/>
              <a:t>Similar </a:t>
            </a:r>
            <a:r>
              <a:rPr lang="en-US" dirty="0"/>
              <a:t>thing can done manually using iterative approach</a:t>
            </a:r>
            <a:r>
              <a:rPr lang="en-US" dirty="0" smtClean="0"/>
              <a:t>:</a:t>
            </a:r>
          </a:p>
          <a:p>
            <a:r>
              <a:rPr lang="en-US" dirty="0" smtClean="0">
                <a:solidFill>
                  <a:srgbClr val="FF0000"/>
                </a:solidFill>
              </a:rPr>
              <a:t>content </a:t>
            </a:r>
            <a:r>
              <a:rPr lang="en-US" dirty="0">
                <a:solidFill>
                  <a:srgbClr val="FF0000"/>
                </a:solidFill>
              </a:rPr>
              <a:t>=</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a:solidFill>
                  <a:srgbClr val="FF0000"/>
                </a:solidFill>
              </a:rPr>
              <a:t>for</a:t>
            </a:r>
            <a:r>
              <a:rPr lang="en-US" dirty="0" smtClean="0">
                <a:solidFill>
                  <a:srgbClr val="FF0000"/>
                </a:solidFill>
              </a:rPr>
              <a:t> line </a:t>
            </a:r>
            <a:r>
              <a:rPr lang="en-US" dirty="0">
                <a:solidFill>
                  <a:srgbClr val="FF0000"/>
                </a:solidFill>
              </a:rPr>
              <a:t>in</a:t>
            </a:r>
            <a:r>
              <a:rPr lang="en-US" dirty="0" smtClean="0">
                <a:solidFill>
                  <a:srgbClr val="FF0000"/>
                </a:solidFill>
              </a:rPr>
              <a:t> </a:t>
            </a:r>
            <a:r>
              <a:rPr lang="en-US" dirty="0" err="1" smtClean="0">
                <a:solidFill>
                  <a:srgbClr val="FF0000"/>
                </a:solidFill>
              </a:rPr>
              <a:t>myFile</a:t>
            </a:r>
            <a:r>
              <a:rPr lang="en-US" dirty="0">
                <a:solidFill>
                  <a:srgbClr val="FF0000"/>
                </a:solidFill>
              </a:rPr>
              <a:t>:</a:t>
            </a:r>
            <a:r>
              <a:rPr lang="en-US" dirty="0" smtClean="0">
                <a:solidFill>
                  <a:srgbClr val="FF0000"/>
                </a:solidFill>
              </a:rPr>
              <a:t> </a:t>
            </a:r>
            <a:r>
              <a:rPr lang="en-US" dirty="0" err="1" smtClean="0">
                <a:solidFill>
                  <a:srgbClr val="FF0000"/>
                </a:solidFill>
              </a:rPr>
              <a:t>content</a:t>
            </a:r>
            <a:r>
              <a:rPr lang="en-US" dirty="0" err="1">
                <a:solidFill>
                  <a:srgbClr val="FF0000"/>
                </a:solidFill>
              </a:rPr>
              <a:t>.</a:t>
            </a:r>
            <a:r>
              <a:rPr lang="en-US" dirty="0" err="1" smtClean="0">
                <a:solidFill>
                  <a:srgbClr val="FF0000"/>
                </a:solidFill>
              </a:rPr>
              <a:t>append</a:t>
            </a:r>
            <a:r>
              <a:rPr lang="en-US" dirty="0">
                <a:solidFill>
                  <a:srgbClr val="FF0000"/>
                </a:solidFill>
              </a:rPr>
              <a:t>(</a:t>
            </a:r>
            <a:r>
              <a:rPr lang="en-US" dirty="0" smtClean="0">
                <a:solidFill>
                  <a:srgbClr val="FF0000"/>
                </a:solidFill>
              </a:rPr>
              <a:t>line)</a:t>
            </a:r>
          </a:p>
          <a:p>
            <a:r>
              <a:rPr lang="en-US" dirty="0" smtClean="0"/>
              <a:t>This </a:t>
            </a:r>
            <a:r>
              <a:rPr lang="en-US" dirty="0"/>
              <a:t>will iteratively append each line of the file on content list.</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93814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normAutofit fontScale="90000"/>
          </a:bodyPr>
          <a:lstStyle/>
          <a:p>
            <a:r>
              <a:rPr lang="en-US" b="1" dirty="0"/>
              <a:t>Python - Writing to a file</a:t>
            </a:r>
            <a:br>
              <a:rPr lang="en-US" b="1" dirty="0"/>
            </a:b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14186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smtClean="0"/>
              <a:t>write()</a:t>
            </a:r>
            <a:r>
              <a:rPr lang="en-US" dirty="0"/>
              <a:t> function is used to write a single string into the file. For example, there is a </a:t>
            </a:r>
            <a:r>
              <a:rPr lang="en-US" dirty="0" smtClean="0"/>
              <a:t>string</a:t>
            </a:r>
          </a:p>
          <a:p>
            <a:r>
              <a:rPr lang="en-US" dirty="0">
                <a:solidFill>
                  <a:srgbClr val="FF0000"/>
                </a:solidFill>
              </a:rPr>
              <a:t>&gt;&gt;&gt;</a:t>
            </a:r>
            <a:r>
              <a:rPr lang="en-US" dirty="0" smtClean="0">
                <a:solidFill>
                  <a:srgbClr val="FF0000"/>
                </a:solidFill>
              </a:rPr>
              <a:t> content </a:t>
            </a:r>
            <a:r>
              <a:rPr lang="en-US" dirty="0">
                <a:solidFill>
                  <a:srgbClr val="FF0000"/>
                </a:solidFill>
              </a:rPr>
              <a:t>=</a:t>
            </a:r>
            <a:r>
              <a:rPr lang="en-US" dirty="0" smtClean="0">
                <a:solidFill>
                  <a:srgbClr val="FF0000"/>
                </a:solidFill>
              </a:rPr>
              <a:t> </a:t>
            </a:r>
            <a:r>
              <a:rPr lang="en-US" dirty="0">
                <a:solidFill>
                  <a:srgbClr val="FF0000"/>
                </a:solidFill>
              </a:rPr>
              <a:t>"Hello, World. I am learning Python."</a:t>
            </a:r>
            <a:r>
              <a:rPr lang="en-US" dirty="0" smtClean="0">
                <a:solidFill>
                  <a:srgbClr val="FF0000"/>
                </a:solidFill>
              </a:rPr>
              <a:t> </a:t>
            </a:r>
            <a:r>
              <a:rPr lang="en-US" dirty="0"/>
              <a:t># In order to write this line in a file</a:t>
            </a:r>
            <a:r>
              <a:rPr lang="en-US" dirty="0" smtClean="0"/>
              <a:t> </a:t>
            </a:r>
            <a:r>
              <a:rPr lang="en-US" dirty="0">
                <a:solidFill>
                  <a:srgbClr val="FF0000"/>
                </a:solidFill>
              </a:rPr>
              <a:t>&gt;&gt;&gt;</a:t>
            </a:r>
            <a:r>
              <a:rPr lang="en-US" dirty="0" smtClean="0">
                <a:solidFill>
                  <a:srgbClr val="FF0000"/>
                </a:solidFill>
              </a:rPr>
              <a:t> </a:t>
            </a:r>
            <a:r>
              <a:rPr lang="en-US" dirty="0" err="1" smtClean="0">
                <a:solidFill>
                  <a:srgbClr val="FF0000"/>
                </a:solidFill>
              </a:rPr>
              <a:t>myFile</a:t>
            </a:r>
            <a:r>
              <a:rPr lang="en-US" dirty="0" err="1">
                <a:solidFill>
                  <a:srgbClr val="FF0000"/>
                </a:solidFill>
              </a:rPr>
              <a:t>.</a:t>
            </a:r>
            <a:r>
              <a:rPr lang="en-US" dirty="0" err="1" smtClean="0">
                <a:solidFill>
                  <a:srgbClr val="FF0000"/>
                </a:solidFill>
              </a:rPr>
              <a:t>write</a:t>
            </a:r>
            <a:r>
              <a:rPr lang="en-US" dirty="0">
                <a:solidFill>
                  <a:srgbClr val="FF0000"/>
                </a:solidFill>
              </a:rPr>
              <a:t>(</a:t>
            </a:r>
            <a:r>
              <a:rPr lang="en-US" dirty="0" smtClean="0">
                <a:solidFill>
                  <a:srgbClr val="FF0000"/>
                </a:solidFill>
              </a:rPr>
              <a:t>content)</a:t>
            </a:r>
          </a:p>
          <a:p>
            <a:r>
              <a:rPr lang="en-US" dirty="0" smtClean="0"/>
              <a:t>or</a:t>
            </a:r>
            <a:endParaRPr lang="en-US" dirty="0" smtClean="0">
              <a:solidFill>
                <a:srgbClr val="FF0000"/>
              </a:solidFill>
            </a:endParaRPr>
          </a:p>
          <a:p>
            <a:r>
              <a:rPr lang="en-US" dirty="0" smtClean="0">
                <a:solidFill>
                  <a:srgbClr val="FF0000"/>
                </a:solidFill>
              </a:rPr>
              <a:t>&gt;&gt;&gt; </a:t>
            </a:r>
            <a:r>
              <a:rPr lang="en-US" dirty="0" err="1" smtClean="0">
                <a:solidFill>
                  <a:srgbClr val="FF0000"/>
                </a:solidFill>
              </a:rPr>
              <a:t>myFile.write</a:t>
            </a:r>
            <a:r>
              <a:rPr lang="en-US" dirty="0" smtClean="0">
                <a:solidFill>
                  <a:srgbClr val="FF0000"/>
                </a:solidFill>
              </a:rPr>
              <a:t>("Hello, World. I am learning Python")</a:t>
            </a:r>
          </a:p>
          <a:p>
            <a:r>
              <a:rPr lang="en-US" dirty="0"/>
              <a:t>Write can't be used for writing the content of list or tuple. In such cases, </a:t>
            </a:r>
            <a:r>
              <a:rPr lang="en-US" dirty="0" err="1" smtClean="0"/>
              <a:t>writelines</a:t>
            </a:r>
            <a:r>
              <a:rPr lang="en-US" dirty="0" smtClean="0"/>
              <a:t>()</a:t>
            </a:r>
            <a:r>
              <a:rPr lang="en-US" dirty="0"/>
              <a:t> function is used</a:t>
            </a:r>
            <a:r>
              <a:rPr lang="en-US" dirty="0" smtClean="0"/>
              <a:t>.</a:t>
            </a:r>
          </a:p>
          <a:p>
            <a:r>
              <a:rPr lang="en-US" dirty="0" smtClean="0">
                <a:solidFill>
                  <a:srgbClr val="FF0000"/>
                </a:solidFill>
              </a:rPr>
              <a:t>&gt;&gt;&gt; content = ["Python 2.x\n", "Hello, World. I am learning Python"]</a:t>
            </a:r>
          </a:p>
          <a:p>
            <a:r>
              <a:rPr lang="en-US" dirty="0" smtClean="0">
                <a:solidFill>
                  <a:srgbClr val="FF0000"/>
                </a:solidFill>
              </a:rPr>
              <a:t>&gt;&gt;&gt; </a:t>
            </a:r>
            <a:r>
              <a:rPr lang="en-US" dirty="0" err="1" smtClean="0">
                <a:solidFill>
                  <a:srgbClr val="FF0000"/>
                </a:solidFill>
              </a:rPr>
              <a:t>myFile.writelines</a:t>
            </a:r>
            <a:r>
              <a:rPr lang="en-US" dirty="0" smtClean="0">
                <a:solidFill>
                  <a:srgbClr val="FF0000"/>
                </a:solidFill>
              </a:rPr>
              <a:t>(content)</a:t>
            </a:r>
          </a:p>
          <a:p>
            <a:r>
              <a:rPr lang="en-US" dirty="0" smtClean="0"/>
              <a:t>Executing this will write the file content with:</a:t>
            </a:r>
          </a:p>
          <a:p>
            <a:r>
              <a:rPr lang="en-US" dirty="0" smtClean="0">
                <a:solidFill>
                  <a:srgbClr val="FF0000"/>
                </a:solidFill>
              </a:rPr>
              <a:t>Python 2.x</a:t>
            </a:r>
          </a:p>
          <a:p>
            <a:r>
              <a:rPr lang="en-US" dirty="0" smtClean="0">
                <a:solidFill>
                  <a:srgbClr val="FF0000"/>
                </a:solidFill>
              </a:rPr>
              <a:t>Hello, World. I am learning Python</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173750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IN" b="1" dirty="0"/>
              <a:t>Python - Tell and Seek</a:t>
            </a:r>
            <a:br>
              <a:rPr lang="en-IN" b="1" dirty="0"/>
            </a:br>
            <a:endParaRPr lang="en-IN" dirty="0"/>
          </a:p>
        </p:txBody>
      </p:sp>
      <p:sp>
        <p:nvSpPr>
          <p:cNvPr id="3" name="Content Placeholder 2"/>
          <p:cNvSpPr>
            <a:spLocks noGrp="1"/>
          </p:cNvSpPr>
          <p:nvPr>
            <p:ph idx="1"/>
          </p:nvPr>
        </p:nvSpPr>
        <p:spPr>
          <a:xfrm>
            <a:off x="467544" y="692696"/>
            <a:ext cx="8229600" cy="4525963"/>
          </a:xfrm>
        </p:spPr>
        <p:txBody>
          <a:bodyPr>
            <a:noAutofit/>
          </a:bodyPr>
          <a:lstStyle/>
          <a:p>
            <a:r>
              <a:rPr lang="en-US" sz="2300" dirty="0"/>
              <a:t>As we mentioned before once you open a file there is a cursor that keeps moving once as you read or write. It's sometimes important to move this cursor around without making any variable read or write every time, and for this purpose, there is a </a:t>
            </a:r>
            <a:r>
              <a:rPr lang="en-US" sz="2300" dirty="0" smtClean="0"/>
              <a:t>seek()</a:t>
            </a:r>
            <a:r>
              <a:rPr lang="en-US" sz="2300" dirty="0"/>
              <a:t> function available to move to the desired location within a file</a:t>
            </a:r>
            <a:r>
              <a:rPr lang="en-US" sz="2300" dirty="0" smtClean="0"/>
              <a:t>.	</a:t>
            </a:r>
          </a:p>
          <a:p>
            <a:r>
              <a:rPr lang="en-IN" sz="2300" dirty="0">
                <a:solidFill>
                  <a:srgbClr val="FF0000"/>
                </a:solidFill>
              </a:rPr>
              <a:t>&gt;&gt;&gt;</a:t>
            </a:r>
            <a:r>
              <a:rPr lang="en-IN" sz="2300" dirty="0" smtClean="0">
                <a:solidFill>
                  <a:srgbClr val="FF0000"/>
                </a:solidFill>
              </a:rPr>
              <a:t> </a:t>
            </a:r>
            <a:r>
              <a:rPr lang="en-IN" sz="2300" dirty="0" err="1" smtClean="0">
                <a:solidFill>
                  <a:srgbClr val="FF0000"/>
                </a:solidFill>
              </a:rPr>
              <a:t>myFile</a:t>
            </a:r>
            <a:r>
              <a:rPr lang="en-IN" sz="2300" dirty="0" err="1">
                <a:solidFill>
                  <a:srgbClr val="FF0000"/>
                </a:solidFill>
              </a:rPr>
              <a:t>.</a:t>
            </a:r>
            <a:r>
              <a:rPr lang="en-IN" sz="2300" dirty="0" err="1" smtClean="0">
                <a:solidFill>
                  <a:srgbClr val="FF0000"/>
                </a:solidFill>
              </a:rPr>
              <a:t>seek</a:t>
            </a:r>
            <a:r>
              <a:rPr lang="en-IN" sz="2300" dirty="0">
                <a:solidFill>
                  <a:srgbClr val="FF0000"/>
                </a:solidFill>
              </a:rPr>
              <a:t>(</a:t>
            </a:r>
            <a:r>
              <a:rPr lang="en-IN" sz="2300" dirty="0" smtClean="0">
                <a:solidFill>
                  <a:srgbClr val="FF0000"/>
                </a:solidFill>
              </a:rPr>
              <a:t>offset</a:t>
            </a:r>
            <a:r>
              <a:rPr lang="en-IN" sz="2300" dirty="0">
                <a:solidFill>
                  <a:srgbClr val="FF0000"/>
                </a:solidFill>
              </a:rPr>
              <a:t>,</a:t>
            </a:r>
            <a:r>
              <a:rPr lang="en-IN" sz="2300" dirty="0" smtClean="0">
                <a:solidFill>
                  <a:srgbClr val="FF0000"/>
                </a:solidFill>
              </a:rPr>
              <a:t> </a:t>
            </a:r>
            <a:r>
              <a:rPr lang="en-IN" sz="2300" dirty="0">
                <a:solidFill>
                  <a:srgbClr val="FF0000"/>
                </a:solidFill>
              </a:rPr>
              <a:t>[</a:t>
            </a:r>
            <a:r>
              <a:rPr lang="en-IN" sz="2300" dirty="0" err="1" smtClean="0">
                <a:solidFill>
                  <a:srgbClr val="FF0000"/>
                </a:solidFill>
              </a:rPr>
              <a:t>start_from</a:t>
            </a:r>
            <a:r>
              <a:rPr lang="en-IN" sz="2300" dirty="0" smtClean="0">
                <a:solidFill>
                  <a:srgbClr val="FF0000"/>
                </a:solidFill>
              </a:rPr>
              <a:t>])</a:t>
            </a:r>
          </a:p>
          <a:p>
            <a:r>
              <a:rPr lang="en-US" sz="2300" dirty="0"/>
              <a:t>offset decides how many bytes you want to skip, here second argument </a:t>
            </a:r>
            <a:r>
              <a:rPr lang="en-US" sz="2300" dirty="0" err="1"/>
              <a:t>start_from</a:t>
            </a:r>
            <a:r>
              <a:rPr lang="en-US" sz="2300" dirty="0"/>
              <a:t> is optional, which decides from which place you want to start. Possible values can be-</a:t>
            </a:r>
          </a:p>
          <a:p>
            <a:r>
              <a:rPr lang="en-US" sz="2300" b="1" dirty="0"/>
              <a:t>0 -</a:t>
            </a:r>
            <a:r>
              <a:rPr lang="en-US" sz="2300" dirty="0"/>
              <a:t> Beginning of file</a:t>
            </a:r>
          </a:p>
          <a:p>
            <a:r>
              <a:rPr lang="en-US" sz="2300" b="1" dirty="0"/>
              <a:t>1 -</a:t>
            </a:r>
            <a:r>
              <a:rPr lang="en-US" sz="2300" dirty="0"/>
              <a:t> Current position of file</a:t>
            </a:r>
          </a:p>
          <a:p>
            <a:r>
              <a:rPr lang="en-US" sz="2300" b="1" dirty="0"/>
              <a:t>2 -</a:t>
            </a:r>
            <a:r>
              <a:rPr lang="en-US" sz="2300" dirty="0"/>
              <a:t> End of file</a:t>
            </a:r>
          </a:p>
          <a:p>
            <a:r>
              <a:rPr lang="en-US" sz="2300" i="1" dirty="0" smtClean="0"/>
              <a:t>In case the argument is not being specified, by default, it's 0.</a:t>
            </a:r>
            <a:endParaRPr lang="en-US" sz="2300" dirty="0"/>
          </a:p>
          <a:p>
            <a:r>
              <a:rPr lang="en-US" sz="2300" dirty="0"/>
              <a:t>Suppose there is a file(file.txt) with content </a:t>
            </a:r>
            <a:r>
              <a:rPr lang="en-US" sz="2300" b="1" dirty="0"/>
              <a:t>Hello, World!</a:t>
            </a:r>
            <a:endParaRPr lang="en-US" sz="2300" dirty="0"/>
          </a:p>
          <a:p>
            <a:endParaRPr lang="en-IN" sz="2300"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65375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Then using the seek function as below:</a:t>
            </a:r>
          </a:p>
          <a:p>
            <a:r>
              <a:rPr lang="en-US" dirty="0">
                <a:solidFill>
                  <a:srgbClr val="FF0000"/>
                </a:solidFill>
              </a:rPr>
              <a:t>&gt;&gt;&gt;</a:t>
            </a:r>
            <a:r>
              <a:rPr lang="en-US" dirty="0" smtClean="0">
                <a:solidFill>
                  <a:srgbClr val="FF0000"/>
                </a:solidFill>
              </a:rPr>
              <a:t> </a:t>
            </a:r>
            <a:r>
              <a:rPr lang="en-US" dirty="0" err="1" smtClean="0">
                <a:solidFill>
                  <a:srgbClr val="FF0000"/>
                </a:solidFill>
              </a:rPr>
              <a:t>myFile</a:t>
            </a:r>
            <a:r>
              <a:rPr lang="en-US" dirty="0" smtClean="0">
                <a:solidFill>
                  <a:srgbClr val="FF0000"/>
                </a:solidFill>
              </a:rPr>
              <a:t> </a:t>
            </a:r>
            <a:r>
              <a:rPr lang="en-US" dirty="0">
                <a:solidFill>
                  <a:srgbClr val="FF0000"/>
                </a:solidFill>
              </a:rPr>
              <a:t>=</a:t>
            </a:r>
            <a:r>
              <a:rPr lang="en-US" dirty="0" smtClean="0">
                <a:solidFill>
                  <a:srgbClr val="FF0000"/>
                </a:solidFill>
              </a:rPr>
              <a:t> open</a:t>
            </a:r>
            <a:r>
              <a:rPr lang="en-US" dirty="0">
                <a:solidFill>
                  <a:srgbClr val="FF0000"/>
                </a:solidFill>
              </a:rPr>
              <a:t>('</a:t>
            </a:r>
            <a:r>
              <a:rPr lang="en-US" dirty="0" err="1">
                <a:solidFill>
                  <a:srgbClr val="FF0000"/>
                </a:solidFill>
              </a:rPr>
              <a:t>file.txt','r</a:t>
            </a:r>
            <a:r>
              <a:rPr lang="en-US" dirty="0">
                <a:solidFill>
                  <a:srgbClr val="FF0000"/>
                </a:solidFill>
              </a:rPr>
              <a:t>+')</a:t>
            </a:r>
            <a:r>
              <a:rPr lang="en-US" dirty="0" smtClean="0">
                <a:solidFill>
                  <a:srgbClr val="FF0000"/>
                </a:solidFill>
              </a:rPr>
              <a:t> </a:t>
            </a:r>
          </a:p>
          <a:p>
            <a:r>
              <a:rPr lang="en-US" dirty="0" smtClean="0">
                <a:solidFill>
                  <a:srgbClr val="FF0000"/>
                </a:solidFill>
              </a:rPr>
              <a:t>&gt;&gt;&gt; </a:t>
            </a:r>
            <a:r>
              <a:rPr lang="en-US" dirty="0" err="1" smtClean="0">
                <a:solidFill>
                  <a:srgbClr val="FF0000"/>
                </a:solidFill>
              </a:rPr>
              <a:t>myFile</a:t>
            </a:r>
            <a:r>
              <a:rPr lang="en-US" dirty="0" err="1">
                <a:solidFill>
                  <a:srgbClr val="FF0000"/>
                </a:solidFill>
              </a:rPr>
              <a:t>.</a:t>
            </a:r>
            <a:r>
              <a:rPr lang="en-US" dirty="0" err="1" smtClean="0">
                <a:solidFill>
                  <a:srgbClr val="FF0000"/>
                </a:solidFill>
              </a:rPr>
              <a:t>seek</a:t>
            </a:r>
            <a:r>
              <a:rPr lang="en-US" dirty="0">
                <a:solidFill>
                  <a:srgbClr val="FF0000"/>
                </a:solidFill>
              </a:rPr>
              <a:t>(5</a:t>
            </a:r>
            <a:r>
              <a:rPr lang="en-US" dirty="0" smtClean="0">
                <a:solidFill>
                  <a:srgbClr val="FF0000"/>
                </a:solidFill>
              </a:rPr>
              <a:t>)</a:t>
            </a:r>
          </a:p>
          <a:p>
            <a:r>
              <a:rPr lang="en-US" dirty="0" smtClean="0">
                <a:solidFill>
                  <a:srgbClr val="FF0000"/>
                </a:solidFill>
              </a:rPr>
              <a:t>&gt;&gt;&gt; </a:t>
            </a:r>
            <a:r>
              <a:rPr lang="en-US" dirty="0" err="1" smtClean="0">
                <a:solidFill>
                  <a:srgbClr val="FF0000"/>
                </a:solidFill>
              </a:rPr>
              <a:t>myFile</a:t>
            </a:r>
            <a:r>
              <a:rPr lang="en-US" dirty="0" err="1">
                <a:solidFill>
                  <a:srgbClr val="FF0000"/>
                </a:solidFill>
              </a:rPr>
              <a:t>.</a:t>
            </a:r>
            <a:r>
              <a:rPr lang="en-US" dirty="0" err="1" smtClean="0">
                <a:solidFill>
                  <a:srgbClr val="FF0000"/>
                </a:solidFill>
              </a:rPr>
              <a:t>read</a:t>
            </a:r>
            <a:r>
              <a:rPr lang="en-US" dirty="0" smtClean="0">
                <a:solidFill>
                  <a:srgbClr val="FF0000"/>
                </a:solidFill>
              </a:rPr>
              <a:t>()</a:t>
            </a:r>
          </a:p>
          <a:p>
            <a:r>
              <a:rPr lang="en-US" dirty="0" smtClean="0">
                <a:solidFill>
                  <a:srgbClr val="FF0000"/>
                </a:solidFill>
              </a:rPr>
              <a:t> </a:t>
            </a:r>
            <a:r>
              <a:rPr lang="en-US" dirty="0"/>
              <a:t>', World</a:t>
            </a:r>
            <a:r>
              <a:rPr lang="en-US" dirty="0" smtClean="0"/>
              <a:t>!‘</a:t>
            </a:r>
          </a:p>
          <a:p>
            <a:r>
              <a:rPr lang="en-US" dirty="0" smtClean="0"/>
              <a:t>As </a:t>
            </a:r>
            <a:r>
              <a:rPr lang="en-US" dirty="0"/>
              <a:t>you can see here, the seek() function skipped first 5 bytes (i.e., </a:t>
            </a:r>
            <a:r>
              <a:rPr lang="en-US" b="1" dirty="0"/>
              <a:t>'Hello'</a:t>
            </a:r>
            <a:r>
              <a:rPr lang="en-US" dirty="0"/>
              <a:t> and read the next bytes till the end of the line. In order to get the current position of the pointer, tell() function can be used. It will return the byte's pointer is away from the beginning.</a:t>
            </a:r>
          </a:p>
          <a:p>
            <a:r>
              <a:rPr lang="en-US" dirty="0">
                <a:solidFill>
                  <a:srgbClr val="FF0000"/>
                </a:solidFill>
              </a:rPr>
              <a:t>&gt;&gt;&gt;</a:t>
            </a:r>
            <a:r>
              <a:rPr lang="en-US" dirty="0" smtClean="0">
                <a:solidFill>
                  <a:srgbClr val="FF0000"/>
                </a:solidFill>
              </a:rPr>
              <a:t> </a:t>
            </a:r>
            <a:r>
              <a:rPr lang="en-US" dirty="0" err="1" smtClean="0">
                <a:solidFill>
                  <a:srgbClr val="FF0000"/>
                </a:solidFill>
              </a:rPr>
              <a:t>myFile</a:t>
            </a:r>
            <a:r>
              <a:rPr lang="en-US" dirty="0" err="1">
                <a:solidFill>
                  <a:srgbClr val="FF0000"/>
                </a:solidFill>
              </a:rPr>
              <a:t>.</a:t>
            </a:r>
            <a:r>
              <a:rPr lang="en-US" dirty="0" err="1" smtClean="0">
                <a:solidFill>
                  <a:srgbClr val="FF0000"/>
                </a:solidFill>
              </a:rPr>
              <a:t>tell</a:t>
            </a:r>
            <a:r>
              <a:rPr lang="en-US" dirty="0">
                <a:solidFill>
                  <a:srgbClr val="FF0000"/>
                </a:solidFill>
              </a:rPr>
              <a:t>()</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369586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Python - Copying a File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Pick the file to copy and create its object. Create another object and use </a:t>
            </a:r>
            <a:r>
              <a:rPr lang="en-US" dirty="0" smtClean="0"/>
              <a:t>open()</a:t>
            </a:r>
            <a:r>
              <a:rPr lang="en-US" dirty="0"/>
              <a:t> to create a new file(writing the path in </a:t>
            </a:r>
            <a:r>
              <a:rPr lang="en-US" dirty="0" smtClean="0"/>
              <a:t>open()</a:t>
            </a:r>
            <a:r>
              <a:rPr lang="en-US" dirty="0"/>
              <a:t> function creates the file if it doesn’t exist). </a:t>
            </a:r>
            <a:r>
              <a:rPr lang="en-US" dirty="0" smtClean="0"/>
              <a:t>read()</a:t>
            </a:r>
            <a:r>
              <a:rPr lang="en-US" dirty="0"/>
              <a:t> content from first file. </a:t>
            </a:r>
            <a:r>
              <a:rPr lang="en-US" dirty="0" smtClean="0"/>
              <a:t>write()</a:t>
            </a:r>
            <a:r>
              <a:rPr lang="en-US" dirty="0"/>
              <a:t> the same in the other file</a:t>
            </a:r>
            <a:r>
              <a:rPr lang="en-US" dirty="0" smtClean="0"/>
              <a:t>.</a:t>
            </a:r>
          </a:p>
          <a:p>
            <a:r>
              <a:rPr lang="en-US" dirty="0" smtClean="0">
                <a:solidFill>
                  <a:srgbClr val="FF0000"/>
                </a:solidFill>
              </a:rPr>
              <a:t>&gt;&gt;&gt; file1 = open("original.txt", "r")</a:t>
            </a:r>
          </a:p>
          <a:p>
            <a:r>
              <a:rPr lang="en-US" dirty="0" smtClean="0">
                <a:solidFill>
                  <a:srgbClr val="FF0000"/>
                </a:solidFill>
              </a:rPr>
              <a:t>&gt;&gt;&gt; file2 = open("duplicate.txt", "w")</a:t>
            </a:r>
          </a:p>
          <a:p>
            <a:r>
              <a:rPr lang="en-US" dirty="0" smtClean="0">
                <a:solidFill>
                  <a:srgbClr val="FF0000"/>
                </a:solidFill>
              </a:rPr>
              <a:t>&gt;&gt;&gt; l = file1.readline()</a:t>
            </a:r>
          </a:p>
          <a:p>
            <a:r>
              <a:rPr lang="en-US" dirty="0" smtClean="0">
                <a:solidFill>
                  <a:srgbClr val="FF0000"/>
                </a:solidFill>
              </a:rPr>
              <a:t>&gt;&gt;&gt; while l:</a:t>
            </a:r>
          </a:p>
          <a:p>
            <a:r>
              <a:rPr lang="en-US" dirty="0" smtClean="0">
                <a:solidFill>
                  <a:srgbClr val="FF0000"/>
                </a:solidFill>
              </a:rPr>
              <a:t>&gt;&gt;&gt; file2.write(l)</a:t>
            </a:r>
          </a:p>
          <a:p>
            <a:r>
              <a:rPr lang="en-US" dirty="0" smtClean="0">
                <a:solidFill>
                  <a:srgbClr val="FF0000"/>
                </a:solidFill>
              </a:rPr>
              <a:t>&gt;&gt;&gt;l = file1.readline()</a:t>
            </a:r>
          </a:p>
          <a:p>
            <a:r>
              <a:rPr lang="en-US" dirty="0" smtClean="0">
                <a:solidFill>
                  <a:srgbClr val="FF0000"/>
                </a:solidFill>
              </a:rPr>
              <a:t>&gt;&gt;&gt; file1.close()</a:t>
            </a:r>
          </a:p>
          <a:p>
            <a:r>
              <a:rPr lang="en-US" dirty="0" smtClean="0">
                <a:solidFill>
                  <a:srgbClr val="FF0000"/>
                </a:solidFill>
              </a:rPr>
              <a:t>&gt;&gt;&gt; file2.close()</a:t>
            </a:r>
          </a:p>
          <a:p>
            <a:r>
              <a:rPr lang="en-US" dirty="0" smtClean="0"/>
              <a:t>Open the file </a:t>
            </a:r>
            <a:r>
              <a:rPr lang="en-US" dirty="0" smtClean="0">
                <a:solidFill>
                  <a:srgbClr val="FF0000"/>
                </a:solidFill>
              </a:rPr>
              <a:t>duplicate.txt</a:t>
            </a:r>
            <a:r>
              <a:rPr lang="en-US" dirty="0" smtClean="0"/>
              <a:t> and you should be able to see the copied text.</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04816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150</Words>
  <Application>Microsoft Office PowerPoint</Application>
  <PresentationFormat>On-screen Show (4:3)</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PYTHON READING AND WRITING FILES </vt:lpstr>
      <vt:lpstr>READING THE FILES</vt:lpstr>
      <vt:lpstr>PowerPoint Presentation</vt:lpstr>
      <vt:lpstr>PowerPoint Presentation</vt:lpstr>
      <vt:lpstr>Python - Writing to a file </vt:lpstr>
      <vt:lpstr>PowerPoint Presentation</vt:lpstr>
      <vt:lpstr>Python - Tell and Seek </vt:lpstr>
      <vt:lpstr>PowerPoint Presentation</vt:lpstr>
      <vt:lpstr>Python - Copying a File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READING AND WRITING FILES </dc:title>
  <dc:creator>admin</dc:creator>
  <cp:lastModifiedBy>admin</cp:lastModifiedBy>
  <cp:revision>6</cp:revision>
  <dcterms:created xsi:type="dcterms:W3CDTF">2019-06-14T09:29:02Z</dcterms:created>
  <dcterms:modified xsi:type="dcterms:W3CDTF">2019-06-24T12:33:18Z</dcterms:modified>
</cp:coreProperties>
</file>