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8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8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1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0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8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0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2610-0E3B-4CBF-8777-DE0F1D98AE01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933A-8A51-49CA-AA6D-46A6822B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Cleaning the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Missing (or) Generic Values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times, we have to replace a generic value with some specific value. We can achieve this by applying the replace method.</a:t>
            </a:r>
          </a:p>
          <a:p>
            <a:r>
              <a:rPr lang="en-US" dirty="0"/>
              <a:t>Replacing NA with a scalar value is equivalent behavior of the </a:t>
            </a:r>
            <a:r>
              <a:rPr lang="en-US" b="1" dirty="0" err="1"/>
              <a:t>fillna</a:t>
            </a:r>
            <a:r>
              <a:rPr lang="en-US" b="1" dirty="0"/>
              <a:t>()</a:t>
            </a:r>
            <a:r>
              <a:rPr lang="en-US" dirty="0"/>
              <a:t>function.</a:t>
            </a:r>
          </a:p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({'one':[10,20,30,40,50,2000], 'two':[1000,0,30,40,50,60]})</a:t>
            </a:r>
          </a:p>
          <a:p>
            <a:r>
              <a:rPr lang="en-IN" dirty="0" smtClean="0"/>
              <a:t>print (</a:t>
            </a:r>
            <a:r>
              <a:rPr lang="en-IN" dirty="0" err="1" smtClean="0"/>
              <a:t>df.replace</a:t>
            </a:r>
            <a:r>
              <a:rPr lang="en-IN" dirty="0" smtClean="0"/>
              <a:t>({</a:t>
            </a:r>
            <a:r>
              <a:rPr lang="en-IN" smtClean="0"/>
              <a:t>1000:10,2000:60}))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38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and Why Is Data Missed?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us consider an online survey for a product. Many a times, people do not share all the information related to them. Few people share their experience, but not how long they are using the product; few people share how long they are using the product, their experience but not their contact information. Thus, in some or the other way a part of data is always missing, and this is very common in real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3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see how we can handle missing values (say NA or </a:t>
            </a:r>
            <a:r>
              <a:rPr lang="en-US" dirty="0" err="1"/>
              <a:t>NaN</a:t>
            </a:r>
            <a:r>
              <a:rPr lang="en-US" dirty="0"/>
              <a:t>) using Pandas.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# import the pandas library</a:t>
            </a:r>
          </a:p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</a:t>
            </a:r>
            <a:r>
              <a:rPr lang="en-IN" dirty="0" err="1" smtClean="0"/>
              <a:t>np.random.randn</a:t>
            </a:r>
            <a:r>
              <a:rPr lang="en-IN" dirty="0" smtClean="0"/>
              <a:t>(5, 3), index=['a', 'c', 'e', 'f',</a:t>
            </a:r>
          </a:p>
          <a:p>
            <a:r>
              <a:rPr lang="en-IN" dirty="0" smtClean="0"/>
              <a:t>'h'],columns=['one', 'two', 'three'])</a:t>
            </a:r>
          </a:p>
          <a:p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df.reindex</a:t>
            </a:r>
            <a:r>
              <a:rPr lang="en-IN" dirty="0" smtClean="0"/>
              <a:t>(['a', 'b', 'c', 'd', 'e', 'f', 'g', 'h'])</a:t>
            </a:r>
          </a:p>
          <a:p>
            <a:endParaRPr lang="en-IN" dirty="0" smtClean="0"/>
          </a:p>
          <a:p>
            <a:r>
              <a:rPr lang="en-IN" dirty="0" smtClean="0"/>
              <a:t>print (</a:t>
            </a:r>
            <a:r>
              <a:rPr lang="en-IN" dirty="0" err="1" smtClean="0"/>
              <a:t>df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6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Check for Missing Values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make detecting missing values easier (and across different array </a:t>
            </a:r>
            <a:r>
              <a:rPr lang="en-US" dirty="0" err="1"/>
              <a:t>dtypes</a:t>
            </a:r>
            <a:r>
              <a:rPr lang="en-US" dirty="0"/>
              <a:t>), Pandas provides the </a:t>
            </a:r>
            <a:r>
              <a:rPr lang="en-US" b="1" dirty="0" err="1"/>
              <a:t>isnull</a:t>
            </a:r>
            <a:r>
              <a:rPr lang="en-US" b="1" dirty="0"/>
              <a:t>()</a:t>
            </a:r>
            <a:r>
              <a:rPr lang="en-US" dirty="0"/>
              <a:t> and </a:t>
            </a:r>
            <a:r>
              <a:rPr lang="en-US" b="1" dirty="0" err="1"/>
              <a:t>notnull</a:t>
            </a:r>
            <a:r>
              <a:rPr lang="en-US" b="1" dirty="0"/>
              <a:t>()</a:t>
            </a:r>
            <a:r>
              <a:rPr lang="en-US" dirty="0"/>
              <a:t> functions, which are also methods on Series and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smtClean="0"/>
              <a:t>objects	</a:t>
            </a:r>
          </a:p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</a:t>
            </a:r>
            <a:r>
              <a:rPr lang="en-IN" dirty="0" err="1" smtClean="0"/>
              <a:t>np.random.randn</a:t>
            </a:r>
            <a:r>
              <a:rPr lang="en-IN" dirty="0" smtClean="0"/>
              <a:t>(5, 3), index=['a', 'c', 'e', 'f',</a:t>
            </a:r>
          </a:p>
          <a:p>
            <a:r>
              <a:rPr lang="en-IN" dirty="0" smtClean="0"/>
              <a:t>'h'],columns=['one', 'two', 'three'])</a:t>
            </a:r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df.reindex</a:t>
            </a:r>
            <a:r>
              <a:rPr lang="en-IN" dirty="0" smtClean="0"/>
              <a:t>(['a', 'b', 'c', 'd', 'e', 'f', 'g', 'h'])</a:t>
            </a:r>
          </a:p>
          <a:p>
            <a:r>
              <a:rPr lang="en-IN" dirty="0" smtClean="0"/>
              <a:t>print (</a:t>
            </a:r>
            <a:r>
              <a:rPr lang="en-IN" dirty="0" err="1" smtClean="0"/>
              <a:t>df</a:t>
            </a:r>
            <a:r>
              <a:rPr lang="en-IN" dirty="0" smtClean="0"/>
              <a:t>['one'].</a:t>
            </a:r>
            <a:r>
              <a:rPr lang="en-IN" dirty="0" err="1" smtClean="0"/>
              <a:t>isnull</a:t>
            </a:r>
            <a:r>
              <a:rPr lang="en-IN" dirty="0" smtClean="0"/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51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</a:t>
            </a:r>
            <a:r>
              <a:rPr lang="en-IN" dirty="0" err="1" smtClean="0"/>
              <a:t>np.random.randn</a:t>
            </a:r>
            <a:r>
              <a:rPr lang="en-IN" dirty="0" smtClean="0"/>
              <a:t>(5, 3), index=['a', 'c', 'e', '</a:t>
            </a:r>
            <a:r>
              <a:rPr lang="en-IN" dirty="0" err="1" smtClean="0"/>
              <a:t>f','h</a:t>
            </a:r>
            <a:r>
              <a:rPr lang="en-IN" dirty="0" smtClean="0"/>
              <a:t>'],columns=['one', 'two', 'three'])</a:t>
            </a:r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df.reindex</a:t>
            </a:r>
            <a:r>
              <a:rPr lang="en-IN" dirty="0" smtClean="0"/>
              <a:t>(['a', 'b', 'c', 'd', 'e', 'f', 'g', 'h'])</a:t>
            </a:r>
          </a:p>
          <a:p>
            <a:r>
              <a:rPr lang="en-IN" dirty="0" smtClean="0"/>
              <a:t>print (</a:t>
            </a:r>
            <a:r>
              <a:rPr lang="en-IN" dirty="0" err="1" smtClean="0"/>
              <a:t>df</a:t>
            </a:r>
            <a:r>
              <a:rPr lang="en-IN" dirty="0" smtClean="0"/>
              <a:t>['one'].</a:t>
            </a:r>
            <a:r>
              <a:rPr lang="en-IN" dirty="0" err="1" smtClean="0"/>
              <a:t>notnull</a:t>
            </a:r>
            <a:r>
              <a:rPr lang="en-IN" dirty="0" smtClean="0"/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49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Calculations with Missing 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summing data, NA will be treated as Zero</a:t>
            </a:r>
          </a:p>
          <a:p>
            <a:r>
              <a:rPr lang="en-US" dirty="0"/>
              <a:t>If the data are all NA, then the result will be NA</a:t>
            </a:r>
          </a:p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</a:t>
            </a:r>
            <a:r>
              <a:rPr lang="en-IN" dirty="0" err="1" smtClean="0"/>
              <a:t>np.random.randn</a:t>
            </a:r>
            <a:r>
              <a:rPr lang="en-IN" dirty="0" smtClean="0"/>
              <a:t>(5, 3), index=['a', 'c', 'e', '</a:t>
            </a:r>
            <a:r>
              <a:rPr lang="en-IN" dirty="0" err="1" smtClean="0"/>
              <a:t>f','h</a:t>
            </a:r>
            <a:r>
              <a:rPr lang="en-IN" dirty="0" smtClean="0"/>
              <a:t>'],columns=['one', 'two', 'three'])</a:t>
            </a:r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df.reindex</a:t>
            </a:r>
            <a:r>
              <a:rPr lang="en-IN" dirty="0" smtClean="0"/>
              <a:t>(['a', 'b', 'c', 'd', 'e', 'f', 'g', 'h'])</a:t>
            </a:r>
          </a:p>
          <a:p>
            <a:r>
              <a:rPr lang="en-IN" dirty="0" smtClean="0"/>
              <a:t>print (</a:t>
            </a:r>
            <a:r>
              <a:rPr lang="en-IN" dirty="0" err="1" smtClean="0"/>
              <a:t>df</a:t>
            </a:r>
            <a:r>
              <a:rPr lang="en-IN" dirty="0" smtClean="0"/>
              <a:t>['one'].sum())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18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(index=[0,1,2,3,4,5],columns=['</a:t>
            </a:r>
            <a:r>
              <a:rPr lang="en-IN" dirty="0" err="1" smtClean="0"/>
              <a:t>one','two</a:t>
            </a:r>
            <a:r>
              <a:rPr lang="en-IN" dirty="0" smtClean="0"/>
              <a:t>'])</a:t>
            </a:r>
          </a:p>
          <a:p>
            <a:r>
              <a:rPr lang="en-IN" dirty="0" smtClean="0"/>
              <a:t>print (</a:t>
            </a:r>
            <a:r>
              <a:rPr lang="en-IN" dirty="0" err="1" smtClean="0"/>
              <a:t>df</a:t>
            </a:r>
            <a:r>
              <a:rPr lang="en-IN" dirty="0" smtClean="0"/>
              <a:t>['one'].sum())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86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Cleaning / Filling Missing 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</a:t>
            </a:r>
            <a:r>
              <a:rPr lang="en-US" dirty="0" err="1"/>
              <a:t>NaN</a:t>
            </a:r>
            <a:r>
              <a:rPr lang="en-US" dirty="0"/>
              <a:t> with a Scalar Value</a:t>
            </a:r>
          </a:p>
          <a:p>
            <a:pPr marL="457200" lvl="1" indent="0">
              <a:buNone/>
            </a:pPr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</a:t>
            </a:r>
            <a:r>
              <a:rPr lang="en-IN" dirty="0" err="1" smtClean="0"/>
              <a:t>np.random.randn</a:t>
            </a:r>
            <a:r>
              <a:rPr lang="en-IN" dirty="0" smtClean="0"/>
              <a:t>(3, 3), index=['a', 'c', 'e'],columns=['one',</a:t>
            </a:r>
          </a:p>
          <a:p>
            <a:pPr marL="457200" lvl="1" indent="0">
              <a:buNone/>
            </a:pPr>
            <a:r>
              <a:rPr lang="en-IN" dirty="0" smtClean="0"/>
              <a:t>'two', 'three'])</a:t>
            </a:r>
          </a:p>
          <a:p>
            <a:pPr marL="457200" lvl="1" indent="0">
              <a:buNone/>
            </a:pPr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df.reindex</a:t>
            </a:r>
            <a:r>
              <a:rPr lang="en-IN" dirty="0" smtClean="0"/>
              <a:t>(['a', 'b', 'c'])</a:t>
            </a:r>
          </a:p>
          <a:p>
            <a:pPr marL="457200" lvl="1" indent="0">
              <a:buNone/>
            </a:pPr>
            <a:r>
              <a:rPr lang="en-IN" dirty="0" smtClean="0"/>
              <a:t>print (</a:t>
            </a:r>
            <a:r>
              <a:rPr lang="en-IN" dirty="0" err="1" smtClean="0"/>
              <a:t>df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r>
              <a:rPr lang="en-IN" dirty="0" smtClean="0"/>
              <a:t>print ("</a:t>
            </a:r>
            <a:r>
              <a:rPr lang="en-IN" dirty="0" err="1" smtClean="0"/>
              <a:t>NaN</a:t>
            </a:r>
            <a:r>
              <a:rPr lang="en-IN" dirty="0" smtClean="0"/>
              <a:t> replaced with '0':")</a:t>
            </a:r>
          </a:p>
          <a:p>
            <a:pPr marL="457200" lvl="1" indent="0">
              <a:buNone/>
            </a:pPr>
            <a:r>
              <a:rPr lang="en-IN" dirty="0" smtClean="0"/>
              <a:t>print (</a:t>
            </a:r>
            <a:r>
              <a:rPr lang="en-IN" dirty="0" err="1" smtClean="0"/>
              <a:t>df.fillna</a:t>
            </a:r>
            <a:r>
              <a:rPr lang="en-IN" dirty="0" smtClean="0"/>
              <a:t>(0))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95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you want to simply exclude the missing values, then use the </a:t>
            </a:r>
            <a:r>
              <a:rPr lang="en-US" b="1" dirty="0" err="1"/>
              <a:t>dropna</a:t>
            </a:r>
            <a:r>
              <a:rPr lang="en-US" dirty="0" err="1"/>
              <a:t>function</a:t>
            </a:r>
            <a:r>
              <a:rPr lang="en-US" dirty="0"/>
              <a:t> along with the </a:t>
            </a:r>
            <a:r>
              <a:rPr lang="en-US" b="1" dirty="0"/>
              <a:t>axis</a:t>
            </a:r>
            <a:r>
              <a:rPr lang="en-US" dirty="0"/>
              <a:t> argument. By default, axis=0, i.e., along row, which means that if any value within a row is NA then the whole row is excluded</a:t>
            </a:r>
            <a:r>
              <a:rPr lang="en-US" dirty="0" smtClean="0"/>
              <a:t>.</a:t>
            </a:r>
          </a:p>
          <a:p>
            <a:r>
              <a:rPr lang="en-IN" dirty="0" smtClean="0"/>
              <a:t>import pandas as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numpy</a:t>
            </a:r>
            <a:r>
              <a:rPr lang="en-IN" dirty="0" smtClean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pd.DataFrame</a:t>
            </a:r>
            <a:r>
              <a:rPr lang="en-IN" dirty="0" smtClean="0"/>
              <a:t>(</a:t>
            </a:r>
            <a:r>
              <a:rPr lang="en-IN" dirty="0" err="1" smtClean="0"/>
              <a:t>np.random.randn</a:t>
            </a:r>
            <a:r>
              <a:rPr lang="en-IN" dirty="0" smtClean="0"/>
              <a:t>(5, 3), index=['a', 'c', 'e', '</a:t>
            </a:r>
            <a:r>
              <a:rPr lang="en-IN" dirty="0" err="1" smtClean="0"/>
              <a:t>f','h</a:t>
            </a:r>
            <a:r>
              <a:rPr lang="en-IN" dirty="0" smtClean="0"/>
              <a:t>'],columns=['one', 'two', 'three'])</a:t>
            </a:r>
          </a:p>
          <a:p>
            <a:r>
              <a:rPr lang="en-IN" dirty="0" err="1" smtClean="0"/>
              <a:t>df</a:t>
            </a:r>
            <a:r>
              <a:rPr lang="en-IN" dirty="0" smtClean="0"/>
              <a:t> = </a:t>
            </a:r>
            <a:r>
              <a:rPr lang="en-IN" dirty="0" err="1" smtClean="0"/>
              <a:t>df.reindex</a:t>
            </a:r>
            <a:r>
              <a:rPr lang="en-IN" dirty="0" smtClean="0"/>
              <a:t>(['a', 'b', 'c', 'd', 'e', 'f', 'g', 'h'])</a:t>
            </a:r>
          </a:p>
          <a:p>
            <a:r>
              <a:rPr lang="en-IN" dirty="0" smtClean="0"/>
              <a:t>print (</a:t>
            </a:r>
            <a:r>
              <a:rPr lang="en-IN" dirty="0" err="1" smtClean="0"/>
              <a:t>df.dropna</a:t>
            </a:r>
            <a:r>
              <a:rPr lang="en-IN" dirty="0" smtClean="0"/>
              <a:t>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16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499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Cleaning the data</vt:lpstr>
      <vt:lpstr>When and Why Is Data Missed? </vt:lpstr>
      <vt:lpstr>now see how we can handle missing values (say NA or NaN) using Pandas.</vt:lpstr>
      <vt:lpstr>Check for Missing Values </vt:lpstr>
      <vt:lpstr>PowerPoint Presentation</vt:lpstr>
      <vt:lpstr>Calculations with Missing Data </vt:lpstr>
      <vt:lpstr>PowerPoint Presentation</vt:lpstr>
      <vt:lpstr>Cleaning / Filling Missing Data </vt:lpstr>
      <vt:lpstr>Drop Missing Values</vt:lpstr>
      <vt:lpstr>Replace Missing (or) Generic Values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the data</dc:title>
  <dc:creator>admin</dc:creator>
  <cp:lastModifiedBy>admin</cp:lastModifiedBy>
  <cp:revision>8</cp:revision>
  <dcterms:created xsi:type="dcterms:W3CDTF">2019-07-01T04:19:09Z</dcterms:created>
  <dcterms:modified xsi:type="dcterms:W3CDTF">2019-07-01T04:26:55Z</dcterms:modified>
</cp:coreProperties>
</file>