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2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6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4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5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5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9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86EB-CDCD-4066-81A0-D47BB514CEAA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EFE4-6D5C-425B-9629-23C9D8057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9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Spark with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Machine learning with </a:t>
            </a:r>
            <a:r>
              <a:rPr lang="en-IN" dirty="0" err="1" smtClean="0"/>
              <a:t>pyspark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29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456185" cy="3395479"/>
          </a:xfrm>
        </p:spPr>
      </p:pic>
    </p:spTree>
    <p:extLst>
      <p:ext uri="{BB962C8B-B14F-4D97-AF65-F5344CB8AC3E}">
        <p14:creationId xmlns:p14="http://schemas.microsoft.com/office/powerpoint/2010/main" val="330552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machine learning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12776"/>
            <a:ext cx="4456185" cy="3904496"/>
          </a:xfrm>
        </p:spPr>
      </p:pic>
    </p:spTree>
    <p:extLst>
      <p:ext uri="{BB962C8B-B14F-4D97-AF65-F5344CB8AC3E}">
        <p14:creationId xmlns:p14="http://schemas.microsoft.com/office/powerpoint/2010/main" val="8449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6120679" cy="5793507"/>
          </a:xfrm>
        </p:spPr>
      </p:pic>
    </p:spTree>
    <p:extLst>
      <p:ext uri="{BB962C8B-B14F-4D97-AF65-F5344CB8AC3E}">
        <p14:creationId xmlns:p14="http://schemas.microsoft.com/office/powerpoint/2010/main" val="392444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Spark with python</vt:lpstr>
      <vt:lpstr>What is machine learning</vt:lpstr>
      <vt:lpstr>Types of machine learning 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with python</dc:title>
  <dc:creator>admin</dc:creator>
  <cp:lastModifiedBy>admin</cp:lastModifiedBy>
  <cp:revision>1</cp:revision>
  <dcterms:created xsi:type="dcterms:W3CDTF">2019-07-02T06:11:03Z</dcterms:created>
  <dcterms:modified xsi:type="dcterms:W3CDTF">2019-07-02T06:17:02Z</dcterms:modified>
</cp:coreProperties>
</file>