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30BC1-ABE0-4007-AFDF-B7762945EF5B}" type="datetimeFigureOut">
              <a:rPr lang="en-IN" smtClean="0"/>
              <a:t>17-05-2019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31B7F1-D946-4EDE-81A4-D885CDAAD8C8}" type="slidenum">
              <a:rPr lang="en-IN" smtClean="0"/>
              <a:t>‹#›</a:t>
            </a:fld>
            <a:endParaRPr lang="en-IN"/>
          </a:p>
        </p:txBody>
      </p:sp>
    </p:spTree>
    <p:extLst>
      <p:ext uri="{BB962C8B-B14F-4D97-AF65-F5344CB8AC3E}">
        <p14:creationId xmlns:p14="http://schemas.microsoft.com/office/powerpoint/2010/main" val="203760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65A677-36F8-4EB8-A237-78EF7FE8AF8B}" type="datetime1">
              <a:rPr lang="en-IN" smtClean="0"/>
              <a:t>17-05-2019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E86EC424-6BCD-45C8-8D31-2FB9FEF3554C}" type="slidenum">
              <a:rPr lang="en-IN" smtClean="0"/>
              <a:t>‹#›</a:t>
            </a:fld>
            <a:endParaRPr lang="en-IN"/>
          </a:p>
        </p:txBody>
      </p:sp>
    </p:spTree>
    <p:extLst>
      <p:ext uri="{BB962C8B-B14F-4D97-AF65-F5344CB8AC3E}">
        <p14:creationId xmlns:p14="http://schemas.microsoft.com/office/powerpoint/2010/main" val="202831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884D85-6FA4-497D-AC6C-98B008AC1DF0}" type="datetime1">
              <a:rPr lang="en-IN" smtClean="0"/>
              <a:t>17-05-2019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E86EC424-6BCD-45C8-8D31-2FB9FEF3554C}" type="slidenum">
              <a:rPr lang="en-IN" smtClean="0"/>
              <a:t>‹#›</a:t>
            </a:fld>
            <a:endParaRPr lang="en-IN"/>
          </a:p>
        </p:txBody>
      </p:sp>
    </p:spTree>
    <p:extLst>
      <p:ext uri="{BB962C8B-B14F-4D97-AF65-F5344CB8AC3E}">
        <p14:creationId xmlns:p14="http://schemas.microsoft.com/office/powerpoint/2010/main" val="111453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2460B3-5674-431E-B8BF-84828496AFD3}" type="datetime1">
              <a:rPr lang="en-IN" smtClean="0"/>
              <a:t>17-05-2019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E86EC424-6BCD-45C8-8D31-2FB9FEF3554C}" type="slidenum">
              <a:rPr lang="en-IN" smtClean="0"/>
              <a:t>‹#›</a:t>
            </a:fld>
            <a:endParaRPr lang="en-IN"/>
          </a:p>
        </p:txBody>
      </p:sp>
    </p:spTree>
    <p:extLst>
      <p:ext uri="{BB962C8B-B14F-4D97-AF65-F5344CB8AC3E}">
        <p14:creationId xmlns:p14="http://schemas.microsoft.com/office/powerpoint/2010/main" val="67171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592362-F0CA-48D4-8BC7-31F3E11CA996}" type="datetime1">
              <a:rPr lang="en-IN" smtClean="0"/>
              <a:t>17-05-2019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E86EC424-6BCD-45C8-8D31-2FB9FEF3554C}" type="slidenum">
              <a:rPr lang="en-IN" smtClean="0"/>
              <a:t>‹#›</a:t>
            </a:fld>
            <a:endParaRPr lang="en-IN"/>
          </a:p>
        </p:txBody>
      </p:sp>
    </p:spTree>
    <p:extLst>
      <p:ext uri="{BB962C8B-B14F-4D97-AF65-F5344CB8AC3E}">
        <p14:creationId xmlns:p14="http://schemas.microsoft.com/office/powerpoint/2010/main" val="78762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49FEC6-2EE9-44C1-9BDE-3B79757667B0}" type="datetime1">
              <a:rPr lang="en-IN" smtClean="0"/>
              <a:t>17-05-2019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E86EC424-6BCD-45C8-8D31-2FB9FEF3554C}" type="slidenum">
              <a:rPr lang="en-IN" smtClean="0"/>
              <a:t>‹#›</a:t>
            </a:fld>
            <a:endParaRPr lang="en-IN"/>
          </a:p>
        </p:txBody>
      </p:sp>
    </p:spTree>
    <p:extLst>
      <p:ext uri="{BB962C8B-B14F-4D97-AF65-F5344CB8AC3E}">
        <p14:creationId xmlns:p14="http://schemas.microsoft.com/office/powerpoint/2010/main" val="82565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C4BAF2C-C118-4B93-A398-E497A50CB27C}" type="datetime1">
              <a:rPr lang="en-IN" smtClean="0"/>
              <a:t>17-05-2019</a:t>
            </a:fld>
            <a:endParaRPr lang="en-IN"/>
          </a:p>
        </p:txBody>
      </p:sp>
      <p:sp>
        <p:nvSpPr>
          <p:cNvPr id="6" name="Footer Placeholder 5"/>
          <p:cNvSpPr>
            <a:spLocks noGrp="1"/>
          </p:cNvSpPr>
          <p:nvPr>
            <p:ph type="ftr" sz="quarter" idx="11"/>
          </p:nvPr>
        </p:nvSpPr>
        <p:spPr/>
        <p:txBody>
          <a:bodyPr/>
          <a:lstStyle/>
          <a:p>
            <a:r>
              <a:rPr lang="en-IN" smtClean="0"/>
              <a:t>NIELIT,Chennai</a:t>
            </a:r>
            <a:endParaRPr lang="en-IN"/>
          </a:p>
        </p:txBody>
      </p:sp>
      <p:sp>
        <p:nvSpPr>
          <p:cNvPr id="7" name="Slide Number Placeholder 6"/>
          <p:cNvSpPr>
            <a:spLocks noGrp="1"/>
          </p:cNvSpPr>
          <p:nvPr>
            <p:ph type="sldNum" sz="quarter" idx="12"/>
          </p:nvPr>
        </p:nvSpPr>
        <p:spPr/>
        <p:txBody>
          <a:bodyPr/>
          <a:lstStyle/>
          <a:p>
            <a:fld id="{E86EC424-6BCD-45C8-8D31-2FB9FEF3554C}" type="slidenum">
              <a:rPr lang="en-IN" smtClean="0"/>
              <a:t>‹#›</a:t>
            </a:fld>
            <a:endParaRPr lang="en-IN"/>
          </a:p>
        </p:txBody>
      </p:sp>
    </p:spTree>
    <p:extLst>
      <p:ext uri="{BB962C8B-B14F-4D97-AF65-F5344CB8AC3E}">
        <p14:creationId xmlns:p14="http://schemas.microsoft.com/office/powerpoint/2010/main" val="7891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B54E4E0-8FC0-4652-B28F-3220DE1F526E}" type="datetime1">
              <a:rPr lang="en-IN" smtClean="0"/>
              <a:t>17-05-2019</a:t>
            </a:fld>
            <a:endParaRPr lang="en-IN"/>
          </a:p>
        </p:txBody>
      </p:sp>
      <p:sp>
        <p:nvSpPr>
          <p:cNvPr id="8" name="Footer Placeholder 7"/>
          <p:cNvSpPr>
            <a:spLocks noGrp="1"/>
          </p:cNvSpPr>
          <p:nvPr>
            <p:ph type="ftr" sz="quarter" idx="11"/>
          </p:nvPr>
        </p:nvSpPr>
        <p:spPr/>
        <p:txBody>
          <a:bodyPr/>
          <a:lstStyle/>
          <a:p>
            <a:r>
              <a:rPr lang="en-IN" smtClean="0"/>
              <a:t>NIELIT,Chennai</a:t>
            </a:r>
            <a:endParaRPr lang="en-IN"/>
          </a:p>
        </p:txBody>
      </p:sp>
      <p:sp>
        <p:nvSpPr>
          <p:cNvPr id="9" name="Slide Number Placeholder 8"/>
          <p:cNvSpPr>
            <a:spLocks noGrp="1"/>
          </p:cNvSpPr>
          <p:nvPr>
            <p:ph type="sldNum" sz="quarter" idx="12"/>
          </p:nvPr>
        </p:nvSpPr>
        <p:spPr/>
        <p:txBody>
          <a:bodyPr/>
          <a:lstStyle/>
          <a:p>
            <a:fld id="{E86EC424-6BCD-45C8-8D31-2FB9FEF3554C}" type="slidenum">
              <a:rPr lang="en-IN" smtClean="0"/>
              <a:t>‹#›</a:t>
            </a:fld>
            <a:endParaRPr lang="en-IN"/>
          </a:p>
        </p:txBody>
      </p:sp>
    </p:spTree>
    <p:extLst>
      <p:ext uri="{BB962C8B-B14F-4D97-AF65-F5344CB8AC3E}">
        <p14:creationId xmlns:p14="http://schemas.microsoft.com/office/powerpoint/2010/main" val="6740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85CAC1C-783B-43EA-AAE6-A13CEBD012B6}" type="datetime1">
              <a:rPr lang="en-IN" smtClean="0"/>
              <a:t>17-05-2019</a:t>
            </a:fld>
            <a:endParaRPr lang="en-IN"/>
          </a:p>
        </p:txBody>
      </p:sp>
      <p:sp>
        <p:nvSpPr>
          <p:cNvPr id="4" name="Footer Placeholder 3"/>
          <p:cNvSpPr>
            <a:spLocks noGrp="1"/>
          </p:cNvSpPr>
          <p:nvPr>
            <p:ph type="ftr" sz="quarter" idx="11"/>
          </p:nvPr>
        </p:nvSpPr>
        <p:spPr/>
        <p:txBody>
          <a:bodyPr/>
          <a:lstStyle/>
          <a:p>
            <a:r>
              <a:rPr lang="en-IN" smtClean="0"/>
              <a:t>NIELIT,Chennai</a:t>
            </a:r>
            <a:endParaRPr lang="en-IN"/>
          </a:p>
        </p:txBody>
      </p:sp>
      <p:sp>
        <p:nvSpPr>
          <p:cNvPr id="5" name="Slide Number Placeholder 4"/>
          <p:cNvSpPr>
            <a:spLocks noGrp="1"/>
          </p:cNvSpPr>
          <p:nvPr>
            <p:ph type="sldNum" sz="quarter" idx="12"/>
          </p:nvPr>
        </p:nvSpPr>
        <p:spPr/>
        <p:txBody>
          <a:bodyPr/>
          <a:lstStyle/>
          <a:p>
            <a:fld id="{E86EC424-6BCD-45C8-8D31-2FB9FEF3554C}" type="slidenum">
              <a:rPr lang="en-IN" smtClean="0"/>
              <a:t>‹#›</a:t>
            </a:fld>
            <a:endParaRPr lang="en-IN"/>
          </a:p>
        </p:txBody>
      </p:sp>
    </p:spTree>
    <p:extLst>
      <p:ext uri="{BB962C8B-B14F-4D97-AF65-F5344CB8AC3E}">
        <p14:creationId xmlns:p14="http://schemas.microsoft.com/office/powerpoint/2010/main" val="331693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8531-01BE-491E-9ECF-6CFAD9BAFD11}" type="datetime1">
              <a:rPr lang="en-IN" smtClean="0"/>
              <a:t>17-05-2019</a:t>
            </a:fld>
            <a:endParaRPr lang="en-IN"/>
          </a:p>
        </p:txBody>
      </p:sp>
      <p:sp>
        <p:nvSpPr>
          <p:cNvPr id="3" name="Footer Placeholder 2"/>
          <p:cNvSpPr>
            <a:spLocks noGrp="1"/>
          </p:cNvSpPr>
          <p:nvPr>
            <p:ph type="ftr" sz="quarter" idx="11"/>
          </p:nvPr>
        </p:nvSpPr>
        <p:spPr/>
        <p:txBody>
          <a:bodyPr/>
          <a:lstStyle/>
          <a:p>
            <a:r>
              <a:rPr lang="en-IN" smtClean="0"/>
              <a:t>NIELIT,Chennai</a:t>
            </a:r>
            <a:endParaRPr lang="en-IN"/>
          </a:p>
        </p:txBody>
      </p:sp>
      <p:sp>
        <p:nvSpPr>
          <p:cNvPr id="4" name="Slide Number Placeholder 3"/>
          <p:cNvSpPr>
            <a:spLocks noGrp="1"/>
          </p:cNvSpPr>
          <p:nvPr>
            <p:ph type="sldNum" sz="quarter" idx="12"/>
          </p:nvPr>
        </p:nvSpPr>
        <p:spPr/>
        <p:txBody>
          <a:bodyPr/>
          <a:lstStyle/>
          <a:p>
            <a:fld id="{E86EC424-6BCD-45C8-8D31-2FB9FEF3554C}" type="slidenum">
              <a:rPr lang="en-IN" smtClean="0"/>
              <a:t>‹#›</a:t>
            </a:fld>
            <a:endParaRPr lang="en-IN"/>
          </a:p>
        </p:txBody>
      </p:sp>
    </p:spTree>
    <p:extLst>
      <p:ext uri="{BB962C8B-B14F-4D97-AF65-F5344CB8AC3E}">
        <p14:creationId xmlns:p14="http://schemas.microsoft.com/office/powerpoint/2010/main" val="372265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D1E77-5397-443F-A057-AB5402C666F5}" type="datetime1">
              <a:rPr lang="en-IN" smtClean="0"/>
              <a:t>17-05-2019</a:t>
            </a:fld>
            <a:endParaRPr lang="en-IN"/>
          </a:p>
        </p:txBody>
      </p:sp>
      <p:sp>
        <p:nvSpPr>
          <p:cNvPr id="6" name="Footer Placeholder 5"/>
          <p:cNvSpPr>
            <a:spLocks noGrp="1"/>
          </p:cNvSpPr>
          <p:nvPr>
            <p:ph type="ftr" sz="quarter" idx="11"/>
          </p:nvPr>
        </p:nvSpPr>
        <p:spPr/>
        <p:txBody>
          <a:bodyPr/>
          <a:lstStyle/>
          <a:p>
            <a:r>
              <a:rPr lang="en-IN" smtClean="0"/>
              <a:t>NIELIT,Chennai</a:t>
            </a:r>
            <a:endParaRPr lang="en-IN"/>
          </a:p>
        </p:txBody>
      </p:sp>
      <p:sp>
        <p:nvSpPr>
          <p:cNvPr id="7" name="Slide Number Placeholder 6"/>
          <p:cNvSpPr>
            <a:spLocks noGrp="1"/>
          </p:cNvSpPr>
          <p:nvPr>
            <p:ph type="sldNum" sz="quarter" idx="12"/>
          </p:nvPr>
        </p:nvSpPr>
        <p:spPr/>
        <p:txBody>
          <a:bodyPr/>
          <a:lstStyle/>
          <a:p>
            <a:fld id="{E86EC424-6BCD-45C8-8D31-2FB9FEF3554C}" type="slidenum">
              <a:rPr lang="en-IN" smtClean="0"/>
              <a:t>‹#›</a:t>
            </a:fld>
            <a:endParaRPr lang="en-IN"/>
          </a:p>
        </p:txBody>
      </p:sp>
    </p:spTree>
    <p:extLst>
      <p:ext uri="{BB962C8B-B14F-4D97-AF65-F5344CB8AC3E}">
        <p14:creationId xmlns:p14="http://schemas.microsoft.com/office/powerpoint/2010/main" val="240946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5AED62-35EA-493E-AE52-B13A4FF361CB}" type="datetime1">
              <a:rPr lang="en-IN" smtClean="0"/>
              <a:t>17-05-2019</a:t>
            </a:fld>
            <a:endParaRPr lang="en-IN"/>
          </a:p>
        </p:txBody>
      </p:sp>
      <p:sp>
        <p:nvSpPr>
          <p:cNvPr id="6" name="Footer Placeholder 5"/>
          <p:cNvSpPr>
            <a:spLocks noGrp="1"/>
          </p:cNvSpPr>
          <p:nvPr>
            <p:ph type="ftr" sz="quarter" idx="11"/>
          </p:nvPr>
        </p:nvSpPr>
        <p:spPr/>
        <p:txBody>
          <a:bodyPr/>
          <a:lstStyle/>
          <a:p>
            <a:r>
              <a:rPr lang="en-IN" smtClean="0"/>
              <a:t>NIELIT,Chennai</a:t>
            </a:r>
            <a:endParaRPr lang="en-IN"/>
          </a:p>
        </p:txBody>
      </p:sp>
      <p:sp>
        <p:nvSpPr>
          <p:cNvPr id="7" name="Slide Number Placeholder 6"/>
          <p:cNvSpPr>
            <a:spLocks noGrp="1"/>
          </p:cNvSpPr>
          <p:nvPr>
            <p:ph type="sldNum" sz="quarter" idx="12"/>
          </p:nvPr>
        </p:nvSpPr>
        <p:spPr/>
        <p:txBody>
          <a:bodyPr/>
          <a:lstStyle/>
          <a:p>
            <a:fld id="{E86EC424-6BCD-45C8-8D31-2FB9FEF3554C}" type="slidenum">
              <a:rPr lang="en-IN" smtClean="0"/>
              <a:t>‹#›</a:t>
            </a:fld>
            <a:endParaRPr lang="en-IN"/>
          </a:p>
        </p:txBody>
      </p:sp>
    </p:spTree>
    <p:extLst>
      <p:ext uri="{BB962C8B-B14F-4D97-AF65-F5344CB8AC3E}">
        <p14:creationId xmlns:p14="http://schemas.microsoft.com/office/powerpoint/2010/main" val="253767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15220-787F-44FA-8CA8-EA4C9DDF74D2}" type="datetime1">
              <a:rPr lang="en-IN" smtClean="0"/>
              <a:t>17-05-2019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NIELIT,Chennai</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C424-6BCD-45C8-8D31-2FB9FEF3554C}" type="slidenum">
              <a:rPr lang="en-IN" smtClean="0"/>
              <a:t>‹#›</a:t>
            </a:fld>
            <a:endParaRPr lang="en-IN"/>
          </a:p>
        </p:txBody>
      </p:sp>
    </p:spTree>
    <p:extLst>
      <p:ext uri="{BB962C8B-B14F-4D97-AF65-F5344CB8AC3E}">
        <p14:creationId xmlns:p14="http://schemas.microsoft.com/office/powerpoint/2010/main" val="3829934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ginnersbook.com/2014/01/default-constructor-java-examp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eginnersbook.com/2014/01/parameterized-constructor-in-java-examp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204864"/>
            <a:ext cx="8229600" cy="1143000"/>
          </a:xfrm>
        </p:spPr>
        <p:txBody>
          <a:bodyPr/>
          <a:lstStyle/>
          <a:p>
            <a:r>
              <a:rPr lang="en-IN" dirty="0" smtClean="0"/>
              <a:t>Constructor</a:t>
            </a:r>
            <a:endParaRPr lang="en-IN" dirty="0"/>
          </a:p>
        </p:txBody>
      </p:sp>
      <p:sp>
        <p:nvSpPr>
          <p:cNvPr id="2" name="Footer Placeholder 1"/>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673083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this example we have a parameterized constructor with two parameters </a:t>
            </a:r>
            <a:r>
              <a:rPr lang="en-US" dirty="0"/>
              <a:t>id</a:t>
            </a:r>
            <a:r>
              <a:rPr lang="en-US" dirty="0"/>
              <a:t> and </a:t>
            </a:r>
            <a:r>
              <a:rPr lang="en-US" dirty="0"/>
              <a:t>name</a:t>
            </a:r>
            <a:r>
              <a:rPr lang="en-US" dirty="0"/>
              <a:t>. While creating the objects </a:t>
            </a:r>
            <a:r>
              <a:rPr lang="en-US" dirty="0"/>
              <a:t>obj1</a:t>
            </a:r>
            <a:r>
              <a:rPr lang="en-US" dirty="0"/>
              <a:t> and </a:t>
            </a:r>
            <a:r>
              <a:rPr lang="en-US" dirty="0"/>
              <a:t>obj2</a:t>
            </a:r>
            <a:r>
              <a:rPr lang="en-US" dirty="0"/>
              <a:t> I have passed two arguments so that this constructor gets invoked after creation of obj1 and obj2.</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27698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432048"/>
          </a:xfrm>
        </p:spPr>
        <p:txBody>
          <a:bodyPr>
            <a:normAutofit fontScale="90000"/>
          </a:bodyPr>
          <a:lstStyle/>
          <a:p>
            <a:r>
              <a:rPr lang="en-IN" dirty="0" smtClean="0"/>
              <a:t>Example1</a:t>
            </a:r>
            <a:endParaRPr lang="en-IN" dirty="0"/>
          </a:p>
        </p:txBody>
      </p:sp>
      <p:sp>
        <p:nvSpPr>
          <p:cNvPr id="3" name="Content Placeholder 2"/>
          <p:cNvSpPr>
            <a:spLocks noGrp="1"/>
          </p:cNvSpPr>
          <p:nvPr>
            <p:ph idx="1"/>
          </p:nvPr>
        </p:nvSpPr>
        <p:spPr>
          <a:xfrm>
            <a:off x="467544" y="692696"/>
            <a:ext cx="8229600" cy="4525963"/>
          </a:xfrm>
        </p:spPr>
        <p:txBody>
          <a:bodyPr>
            <a:noAutofit/>
          </a:bodyPr>
          <a:lstStyle/>
          <a:p>
            <a:pPr marL="0" indent="0">
              <a:buNone/>
            </a:pPr>
            <a:r>
              <a:rPr lang="en-IN" sz="1400" dirty="0"/>
              <a:t>public class Employee </a:t>
            </a:r>
            <a:endParaRPr lang="en-IN" sz="1400" dirty="0" smtClean="0"/>
          </a:p>
          <a:p>
            <a:pPr marL="0" indent="0">
              <a:buNone/>
            </a:pPr>
            <a:r>
              <a:rPr lang="en-IN" sz="1400" dirty="0" smtClean="0"/>
              <a:t>{ </a:t>
            </a:r>
          </a:p>
          <a:p>
            <a:pPr marL="0" indent="0">
              <a:buNone/>
            </a:pPr>
            <a:r>
              <a:rPr lang="en-IN" sz="1400" dirty="0" err="1" smtClean="0"/>
              <a:t>int</a:t>
            </a:r>
            <a:r>
              <a:rPr lang="en-IN" sz="1400" dirty="0" smtClean="0"/>
              <a:t> </a:t>
            </a:r>
            <a:r>
              <a:rPr lang="en-IN" sz="1400" dirty="0" err="1"/>
              <a:t>empId</a:t>
            </a:r>
            <a:r>
              <a:rPr lang="en-IN" sz="1400" dirty="0"/>
              <a:t>; </a:t>
            </a:r>
            <a:endParaRPr lang="en-IN" sz="1400" dirty="0" smtClean="0"/>
          </a:p>
          <a:p>
            <a:pPr marL="0" indent="0">
              <a:buNone/>
            </a:pPr>
            <a:r>
              <a:rPr lang="en-IN" sz="1400" dirty="0" smtClean="0"/>
              <a:t>String </a:t>
            </a:r>
            <a:r>
              <a:rPr lang="en-IN" sz="1400" dirty="0" err="1"/>
              <a:t>empName</a:t>
            </a:r>
            <a:r>
              <a:rPr lang="en-IN" sz="1400" dirty="0" smtClean="0"/>
              <a:t>;</a:t>
            </a:r>
          </a:p>
          <a:p>
            <a:pPr marL="0" indent="0">
              <a:buNone/>
            </a:pPr>
            <a:r>
              <a:rPr lang="en-IN" sz="1400" dirty="0" smtClean="0"/>
              <a:t> </a:t>
            </a:r>
            <a:r>
              <a:rPr lang="en-IN" sz="1400" dirty="0"/>
              <a:t>//parameterized constructor with two </a:t>
            </a:r>
            <a:r>
              <a:rPr lang="en-IN" sz="1400" dirty="0" smtClean="0"/>
              <a:t>parameters</a:t>
            </a:r>
          </a:p>
          <a:p>
            <a:pPr marL="0" indent="0">
              <a:buNone/>
            </a:pPr>
            <a:r>
              <a:rPr lang="en-IN" sz="1400" dirty="0" smtClean="0"/>
              <a:t> </a:t>
            </a:r>
            <a:r>
              <a:rPr lang="en-IN" sz="1400" dirty="0"/>
              <a:t>Employee(</a:t>
            </a:r>
            <a:r>
              <a:rPr lang="en-IN" sz="1400" dirty="0" err="1"/>
              <a:t>int</a:t>
            </a:r>
            <a:r>
              <a:rPr lang="en-IN" sz="1400" dirty="0"/>
              <a:t> id, String name</a:t>
            </a:r>
            <a:r>
              <a:rPr lang="en-IN" sz="1400" dirty="0" smtClean="0"/>
              <a:t>)</a:t>
            </a:r>
          </a:p>
          <a:p>
            <a:pPr marL="0" indent="0">
              <a:buNone/>
            </a:pPr>
            <a:r>
              <a:rPr lang="en-IN" sz="1400" dirty="0" smtClean="0"/>
              <a:t>{ </a:t>
            </a:r>
          </a:p>
          <a:p>
            <a:pPr marL="0" indent="0">
              <a:buNone/>
            </a:pPr>
            <a:r>
              <a:rPr lang="en-IN" sz="1400" dirty="0" err="1" smtClean="0"/>
              <a:t>this.empId</a:t>
            </a:r>
            <a:r>
              <a:rPr lang="en-IN" sz="1400" dirty="0" smtClean="0"/>
              <a:t> </a:t>
            </a:r>
            <a:r>
              <a:rPr lang="en-IN" sz="1400" dirty="0"/>
              <a:t>= id; </a:t>
            </a:r>
            <a:endParaRPr lang="en-IN" sz="1400" dirty="0" smtClean="0"/>
          </a:p>
          <a:p>
            <a:pPr marL="0" indent="0">
              <a:buNone/>
            </a:pPr>
            <a:r>
              <a:rPr lang="en-IN" sz="1400" dirty="0" err="1" smtClean="0"/>
              <a:t>this.empName</a:t>
            </a:r>
            <a:r>
              <a:rPr lang="en-IN" sz="1400" dirty="0" smtClean="0"/>
              <a:t> </a:t>
            </a:r>
            <a:r>
              <a:rPr lang="en-IN" sz="1400" dirty="0"/>
              <a:t>= name; </a:t>
            </a:r>
            <a:endParaRPr lang="en-IN" sz="1400" dirty="0" smtClean="0"/>
          </a:p>
          <a:p>
            <a:pPr marL="0" indent="0">
              <a:buNone/>
            </a:pPr>
            <a:r>
              <a:rPr lang="en-IN" sz="1400" dirty="0" smtClean="0"/>
              <a:t>} </a:t>
            </a:r>
          </a:p>
          <a:p>
            <a:pPr marL="0" indent="0">
              <a:buNone/>
            </a:pPr>
            <a:r>
              <a:rPr lang="en-IN" sz="1400" dirty="0" smtClean="0"/>
              <a:t>void </a:t>
            </a:r>
            <a:r>
              <a:rPr lang="en-IN" sz="1400" dirty="0"/>
              <a:t>info</a:t>
            </a:r>
            <a:r>
              <a:rPr lang="en-IN" sz="1400" dirty="0" smtClean="0"/>
              <a:t>()</a:t>
            </a:r>
          </a:p>
          <a:p>
            <a:pPr marL="0" indent="0">
              <a:buNone/>
            </a:pPr>
            <a:r>
              <a:rPr lang="en-IN" sz="1400" dirty="0" smtClean="0"/>
              <a:t>{ </a:t>
            </a:r>
          </a:p>
          <a:p>
            <a:pPr marL="0" indent="0">
              <a:buNone/>
            </a:pPr>
            <a:r>
              <a:rPr lang="en-IN" sz="1400" dirty="0" err="1" smtClean="0"/>
              <a:t>System.out.println</a:t>
            </a:r>
            <a:r>
              <a:rPr lang="en-IN" sz="1400" dirty="0"/>
              <a:t>("Id: "+</a:t>
            </a:r>
            <a:r>
              <a:rPr lang="en-IN" sz="1400" dirty="0" err="1"/>
              <a:t>empId</a:t>
            </a:r>
            <a:r>
              <a:rPr lang="en-IN" sz="1400" dirty="0"/>
              <a:t>+" Name: "+</a:t>
            </a:r>
            <a:r>
              <a:rPr lang="en-IN" sz="1400" dirty="0" err="1"/>
              <a:t>empName</a:t>
            </a:r>
            <a:r>
              <a:rPr lang="en-IN" sz="1400" dirty="0" smtClean="0"/>
              <a:t>);</a:t>
            </a:r>
          </a:p>
          <a:p>
            <a:pPr marL="0" indent="0">
              <a:buNone/>
            </a:pPr>
            <a:r>
              <a:rPr lang="en-IN" sz="1400" dirty="0" smtClean="0"/>
              <a:t> </a:t>
            </a:r>
            <a:r>
              <a:rPr lang="en-IN" sz="1400" dirty="0"/>
              <a:t>} </a:t>
            </a:r>
            <a:endParaRPr lang="en-IN" sz="1400" dirty="0" smtClean="0"/>
          </a:p>
          <a:p>
            <a:pPr marL="0" indent="0">
              <a:buNone/>
            </a:pPr>
            <a:r>
              <a:rPr lang="en-IN" sz="1400" dirty="0" smtClean="0"/>
              <a:t>public </a:t>
            </a:r>
            <a:r>
              <a:rPr lang="en-IN" sz="1400" dirty="0"/>
              <a:t>static void main(String </a:t>
            </a:r>
            <a:r>
              <a:rPr lang="en-IN" sz="1400" dirty="0" err="1"/>
              <a:t>args</a:t>
            </a:r>
            <a:r>
              <a:rPr lang="en-IN" sz="1400" dirty="0" smtClean="0"/>
              <a:t>[])</a:t>
            </a:r>
          </a:p>
          <a:p>
            <a:pPr marL="0" indent="0">
              <a:buNone/>
            </a:pPr>
            <a:r>
              <a:rPr lang="en-IN" sz="1400" dirty="0" smtClean="0"/>
              <a:t>{ </a:t>
            </a:r>
          </a:p>
          <a:p>
            <a:pPr marL="0" indent="0">
              <a:buNone/>
            </a:pPr>
            <a:r>
              <a:rPr lang="en-IN" sz="1400" dirty="0" smtClean="0"/>
              <a:t>Employee </a:t>
            </a:r>
            <a:r>
              <a:rPr lang="en-IN" sz="1400" dirty="0"/>
              <a:t>obj1 = new Employee(10245,"Chaitanya"); </a:t>
            </a:r>
            <a:endParaRPr lang="en-IN" sz="1400" dirty="0" smtClean="0"/>
          </a:p>
          <a:p>
            <a:pPr marL="0" indent="0">
              <a:buNone/>
            </a:pPr>
            <a:r>
              <a:rPr lang="en-IN" sz="1400" dirty="0" smtClean="0"/>
              <a:t>Employee </a:t>
            </a:r>
            <a:r>
              <a:rPr lang="en-IN" sz="1400" dirty="0"/>
              <a:t>obj2 = new Employee(92232,"Negan"); </a:t>
            </a:r>
            <a:endParaRPr lang="en-IN" sz="1400" dirty="0" smtClean="0"/>
          </a:p>
          <a:p>
            <a:pPr marL="0" indent="0">
              <a:buNone/>
            </a:pPr>
            <a:r>
              <a:rPr lang="en-IN" sz="1400" dirty="0" smtClean="0"/>
              <a:t>obj1.info</a:t>
            </a:r>
            <a:r>
              <a:rPr lang="en-IN" sz="1400" dirty="0"/>
              <a:t>(); </a:t>
            </a:r>
            <a:endParaRPr lang="en-IN" sz="1400" dirty="0" smtClean="0"/>
          </a:p>
          <a:p>
            <a:pPr marL="0" indent="0">
              <a:buNone/>
            </a:pPr>
            <a:r>
              <a:rPr lang="en-IN" sz="1400" dirty="0" smtClean="0"/>
              <a:t>obj2.info</a:t>
            </a:r>
            <a:r>
              <a:rPr lang="en-IN" sz="1400" dirty="0"/>
              <a:t>(); </a:t>
            </a:r>
            <a:endParaRPr lang="en-IN" sz="1400" dirty="0" smtClean="0"/>
          </a:p>
          <a:p>
            <a:pPr marL="0" indent="0">
              <a:buNone/>
            </a:pPr>
            <a:r>
              <a:rPr lang="en-IN" sz="1400" dirty="0" smtClean="0"/>
              <a:t>}</a:t>
            </a:r>
          </a:p>
          <a:p>
            <a:pPr marL="0" indent="0">
              <a:buNone/>
            </a:pPr>
            <a:r>
              <a:rPr lang="en-IN" sz="1400" dirty="0" smtClean="0"/>
              <a:t>}</a:t>
            </a:r>
            <a:endParaRPr lang="en-IN" sz="1400"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5628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example2</a:t>
            </a:r>
            <a:endParaRPr lang="en-IN" dirty="0"/>
          </a:p>
        </p:txBody>
      </p:sp>
      <p:sp>
        <p:nvSpPr>
          <p:cNvPr id="3" name="Content Placeholder 2"/>
          <p:cNvSpPr>
            <a:spLocks noGrp="1"/>
          </p:cNvSpPr>
          <p:nvPr>
            <p:ph idx="1"/>
          </p:nvPr>
        </p:nvSpPr>
        <p:spPr>
          <a:xfrm>
            <a:off x="457200" y="980728"/>
            <a:ext cx="8229600" cy="5877272"/>
          </a:xfrm>
        </p:spPr>
        <p:txBody>
          <a:bodyPr>
            <a:normAutofit/>
          </a:bodyPr>
          <a:lstStyle/>
          <a:p>
            <a:endParaRPr lang="en-IN" dirty="0"/>
          </a:p>
        </p:txBody>
      </p:sp>
      <p:sp>
        <p:nvSpPr>
          <p:cNvPr id="4" name="Rectangle 3"/>
          <p:cNvSpPr/>
          <p:nvPr/>
        </p:nvSpPr>
        <p:spPr>
          <a:xfrm>
            <a:off x="755576" y="1124744"/>
            <a:ext cx="3312368" cy="5616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t>class </a:t>
            </a:r>
            <a:r>
              <a:rPr lang="en-IN" sz="2000" b="1" dirty="0" smtClean="0"/>
              <a:t>Example2</a:t>
            </a:r>
          </a:p>
          <a:p>
            <a:r>
              <a:rPr lang="en-IN" sz="2000" b="1" dirty="0" smtClean="0"/>
              <a:t> </a:t>
            </a:r>
            <a:r>
              <a:rPr lang="en-IN" sz="2000" b="1" dirty="0"/>
              <a:t>{ </a:t>
            </a:r>
            <a:endParaRPr lang="en-IN" sz="2000" b="1" dirty="0" smtClean="0"/>
          </a:p>
          <a:p>
            <a:r>
              <a:rPr lang="en-IN" sz="2000" b="1" dirty="0" smtClean="0"/>
              <a:t>private </a:t>
            </a:r>
            <a:r>
              <a:rPr lang="en-IN" sz="2000" b="1" dirty="0" err="1"/>
              <a:t>int</a:t>
            </a:r>
            <a:r>
              <a:rPr lang="en-IN" sz="2000" b="1" dirty="0"/>
              <a:t> </a:t>
            </a:r>
            <a:r>
              <a:rPr lang="en-IN" sz="2000" b="1" dirty="0" err="1"/>
              <a:t>var</a:t>
            </a:r>
            <a:r>
              <a:rPr lang="en-IN" sz="2000" b="1" dirty="0"/>
              <a:t>; </a:t>
            </a:r>
            <a:endParaRPr lang="en-IN" sz="2000" b="1" dirty="0" smtClean="0"/>
          </a:p>
          <a:p>
            <a:r>
              <a:rPr lang="en-IN" sz="2000" b="1" dirty="0" smtClean="0"/>
              <a:t>//</a:t>
            </a:r>
            <a:r>
              <a:rPr lang="en-IN" sz="2000" b="1" dirty="0"/>
              <a:t>default </a:t>
            </a:r>
            <a:r>
              <a:rPr lang="en-IN" sz="2000" b="1" dirty="0" smtClean="0"/>
              <a:t>constructor</a:t>
            </a:r>
          </a:p>
          <a:p>
            <a:r>
              <a:rPr lang="en-IN" sz="2000" b="1" dirty="0" smtClean="0"/>
              <a:t> </a:t>
            </a:r>
            <a:r>
              <a:rPr lang="en-IN" sz="2000" b="1" dirty="0"/>
              <a:t>public Example2() </a:t>
            </a:r>
            <a:endParaRPr lang="en-IN" sz="2000" b="1" dirty="0" smtClean="0"/>
          </a:p>
          <a:p>
            <a:r>
              <a:rPr lang="en-IN" sz="2000" b="1" dirty="0" smtClean="0"/>
              <a:t>{</a:t>
            </a:r>
          </a:p>
          <a:p>
            <a:r>
              <a:rPr lang="en-IN" sz="2000" b="1" dirty="0" smtClean="0"/>
              <a:t> </a:t>
            </a:r>
            <a:r>
              <a:rPr lang="en-IN" sz="2000" b="1" dirty="0" err="1"/>
              <a:t>this.var</a:t>
            </a:r>
            <a:r>
              <a:rPr lang="en-IN" sz="2000" b="1" dirty="0"/>
              <a:t> = 10; </a:t>
            </a:r>
            <a:endParaRPr lang="en-IN" sz="2000" b="1" dirty="0" smtClean="0"/>
          </a:p>
          <a:p>
            <a:r>
              <a:rPr lang="en-IN" sz="2000" b="1" dirty="0" smtClean="0"/>
              <a:t>} </a:t>
            </a:r>
          </a:p>
          <a:p>
            <a:r>
              <a:rPr lang="en-IN" sz="2000" b="1" dirty="0" smtClean="0"/>
              <a:t>//</a:t>
            </a:r>
            <a:r>
              <a:rPr lang="en-IN" sz="2000" b="1" dirty="0"/>
              <a:t>parameterized constructor public Example2(</a:t>
            </a:r>
            <a:r>
              <a:rPr lang="en-IN" sz="2000" b="1" dirty="0" err="1"/>
              <a:t>int</a:t>
            </a:r>
            <a:r>
              <a:rPr lang="en-IN" sz="2000" b="1" dirty="0"/>
              <a:t> </a:t>
            </a:r>
            <a:r>
              <a:rPr lang="en-IN" sz="2000" b="1" dirty="0" err="1"/>
              <a:t>num</a:t>
            </a:r>
            <a:r>
              <a:rPr lang="en-IN" sz="2000" b="1" dirty="0"/>
              <a:t>) </a:t>
            </a:r>
            <a:endParaRPr lang="en-IN" sz="2000" b="1" dirty="0" smtClean="0"/>
          </a:p>
          <a:p>
            <a:r>
              <a:rPr lang="en-IN" sz="2000" b="1" dirty="0" smtClean="0"/>
              <a:t>{ </a:t>
            </a:r>
          </a:p>
          <a:p>
            <a:r>
              <a:rPr lang="en-IN" sz="2000" b="1" dirty="0" err="1" smtClean="0"/>
              <a:t>this.var</a:t>
            </a:r>
            <a:r>
              <a:rPr lang="en-IN" sz="2000" b="1" dirty="0" smtClean="0"/>
              <a:t> </a:t>
            </a:r>
            <a:r>
              <a:rPr lang="en-IN" sz="2000" b="1" dirty="0"/>
              <a:t>= </a:t>
            </a:r>
            <a:r>
              <a:rPr lang="en-IN" sz="2000" b="1" dirty="0" err="1"/>
              <a:t>num</a:t>
            </a:r>
            <a:r>
              <a:rPr lang="en-IN" sz="2000" b="1" dirty="0" smtClean="0"/>
              <a:t>;</a:t>
            </a:r>
          </a:p>
          <a:p>
            <a:r>
              <a:rPr lang="en-IN" sz="2000" b="1" dirty="0" smtClean="0"/>
              <a:t> </a:t>
            </a:r>
            <a:r>
              <a:rPr lang="en-IN" sz="2000" b="1" dirty="0"/>
              <a:t>}</a:t>
            </a:r>
            <a:endParaRPr lang="en-IN" sz="2000" b="1" dirty="0"/>
          </a:p>
        </p:txBody>
      </p:sp>
      <p:sp>
        <p:nvSpPr>
          <p:cNvPr id="5" name="Rectangle 4"/>
          <p:cNvSpPr/>
          <p:nvPr/>
        </p:nvSpPr>
        <p:spPr>
          <a:xfrm>
            <a:off x="4788024" y="1124744"/>
            <a:ext cx="3384376"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t>public </a:t>
            </a:r>
            <a:r>
              <a:rPr lang="en-IN" sz="2000" b="1" dirty="0" err="1"/>
              <a:t>int</a:t>
            </a:r>
            <a:r>
              <a:rPr lang="en-IN" sz="2000" b="1" dirty="0"/>
              <a:t> </a:t>
            </a:r>
            <a:r>
              <a:rPr lang="en-IN" sz="2000" b="1" dirty="0" err="1"/>
              <a:t>getValue</a:t>
            </a:r>
            <a:r>
              <a:rPr lang="en-IN" sz="2000" b="1" dirty="0" smtClean="0"/>
              <a:t>()</a:t>
            </a:r>
          </a:p>
          <a:p>
            <a:r>
              <a:rPr lang="en-IN" sz="2000" b="1" dirty="0" smtClean="0"/>
              <a:t> </a:t>
            </a:r>
            <a:r>
              <a:rPr lang="en-IN" sz="2000" b="1" dirty="0"/>
              <a:t>{ </a:t>
            </a:r>
            <a:endParaRPr lang="en-IN" sz="2000" b="1" dirty="0" smtClean="0"/>
          </a:p>
          <a:p>
            <a:r>
              <a:rPr lang="en-IN" sz="2000" b="1" dirty="0" smtClean="0"/>
              <a:t>return </a:t>
            </a:r>
            <a:r>
              <a:rPr lang="en-IN" sz="2000" b="1" dirty="0" err="1"/>
              <a:t>var</a:t>
            </a:r>
            <a:r>
              <a:rPr lang="en-IN" sz="2000" b="1" dirty="0" smtClean="0"/>
              <a:t>;</a:t>
            </a:r>
          </a:p>
          <a:p>
            <a:r>
              <a:rPr lang="en-IN" sz="2000" b="1" dirty="0" smtClean="0"/>
              <a:t> }</a:t>
            </a:r>
          </a:p>
          <a:p>
            <a:r>
              <a:rPr lang="en-IN" sz="2000" b="1" dirty="0" smtClean="0"/>
              <a:t> </a:t>
            </a:r>
            <a:r>
              <a:rPr lang="en-IN" sz="2000" b="1" dirty="0"/>
              <a:t>public static void main(String </a:t>
            </a:r>
            <a:r>
              <a:rPr lang="en-IN" sz="2000" b="1" dirty="0" err="1"/>
              <a:t>args</a:t>
            </a:r>
            <a:r>
              <a:rPr lang="en-IN" sz="2000" b="1" dirty="0"/>
              <a:t>[]) </a:t>
            </a:r>
            <a:endParaRPr lang="en-IN" sz="2000" b="1" dirty="0" smtClean="0"/>
          </a:p>
          <a:p>
            <a:r>
              <a:rPr lang="en-IN" sz="2000" b="1" dirty="0" smtClean="0"/>
              <a:t>{ </a:t>
            </a:r>
          </a:p>
          <a:p>
            <a:r>
              <a:rPr lang="en-IN" sz="2000" b="1" dirty="0" smtClean="0"/>
              <a:t>Example2 </a:t>
            </a:r>
            <a:r>
              <a:rPr lang="en-IN" sz="2000" b="1" dirty="0" err="1"/>
              <a:t>obj</a:t>
            </a:r>
            <a:r>
              <a:rPr lang="en-IN" sz="2000" b="1" dirty="0"/>
              <a:t> = new Example2(); Example2 obj2 = new Example2(100); </a:t>
            </a:r>
            <a:r>
              <a:rPr lang="en-IN" sz="2000" b="1" dirty="0" err="1"/>
              <a:t>System.out.println</a:t>
            </a:r>
            <a:r>
              <a:rPr lang="en-IN" sz="2000" b="1" dirty="0"/>
              <a:t>("</a:t>
            </a:r>
            <a:r>
              <a:rPr lang="en-IN" sz="2000" b="1" dirty="0" err="1"/>
              <a:t>var</a:t>
            </a:r>
            <a:r>
              <a:rPr lang="en-IN" sz="2000" b="1" dirty="0"/>
              <a:t> is: "+</a:t>
            </a:r>
            <a:r>
              <a:rPr lang="en-IN" sz="2000" b="1" dirty="0" err="1"/>
              <a:t>obj.getValue</a:t>
            </a:r>
            <a:r>
              <a:rPr lang="en-IN" sz="2000" b="1" dirty="0"/>
              <a:t>()); </a:t>
            </a:r>
            <a:r>
              <a:rPr lang="en-IN" sz="2000" b="1" dirty="0" err="1"/>
              <a:t>System.out.println</a:t>
            </a:r>
            <a:r>
              <a:rPr lang="en-IN" sz="2000" b="1" dirty="0"/>
              <a:t>("</a:t>
            </a:r>
            <a:r>
              <a:rPr lang="en-IN" sz="2000" b="1" dirty="0" err="1"/>
              <a:t>var</a:t>
            </a:r>
            <a:r>
              <a:rPr lang="en-IN" sz="2000" b="1" dirty="0"/>
              <a:t> is: "+obj2.getValue()); </a:t>
            </a:r>
            <a:endParaRPr lang="en-IN" sz="2000" b="1" dirty="0" smtClean="0"/>
          </a:p>
          <a:p>
            <a:r>
              <a:rPr lang="en-IN" sz="2000" b="1" dirty="0" smtClean="0"/>
              <a:t>}</a:t>
            </a:r>
          </a:p>
          <a:p>
            <a:r>
              <a:rPr lang="en-IN" sz="2000" b="1" dirty="0" smtClean="0"/>
              <a:t> </a:t>
            </a:r>
            <a:r>
              <a:rPr lang="en-IN" sz="2000" b="1" dirty="0"/>
              <a:t>}</a:t>
            </a:r>
            <a:endParaRPr lang="en-IN" sz="2000" b="1" dirty="0"/>
          </a:p>
        </p:txBody>
      </p:sp>
      <p:sp>
        <p:nvSpPr>
          <p:cNvPr id="6" name="Footer Placeholder 5"/>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80808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What if you implement only parameterized constructor in class</a:t>
            </a:r>
            <a:br>
              <a:rPr lang="en-US" sz="3200" b="1" dirty="0"/>
            </a:br>
            <a:endParaRPr lang="en-IN" sz="3200" dirty="0"/>
          </a:p>
        </p:txBody>
      </p:sp>
      <p:sp>
        <p:nvSpPr>
          <p:cNvPr id="3" name="Content Placeholder 2"/>
          <p:cNvSpPr>
            <a:spLocks noGrp="1"/>
          </p:cNvSpPr>
          <p:nvPr>
            <p:ph idx="1"/>
          </p:nvPr>
        </p:nvSpPr>
        <p:spPr/>
        <p:txBody>
          <a:bodyPr>
            <a:normAutofit fontScale="47500" lnSpcReduction="20000"/>
          </a:bodyPr>
          <a:lstStyle/>
          <a:p>
            <a:r>
              <a:rPr lang="en-IN" dirty="0"/>
              <a:t>class Example3 </a:t>
            </a:r>
            <a:endParaRPr lang="en-IN" dirty="0" smtClean="0"/>
          </a:p>
          <a:p>
            <a:r>
              <a:rPr lang="en-IN" dirty="0" smtClean="0"/>
              <a:t>{</a:t>
            </a:r>
          </a:p>
          <a:p>
            <a:r>
              <a:rPr lang="en-IN" dirty="0" smtClean="0"/>
              <a:t> </a:t>
            </a:r>
            <a:r>
              <a:rPr lang="en-IN" dirty="0"/>
              <a:t>private </a:t>
            </a:r>
            <a:r>
              <a:rPr lang="en-IN" dirty="0" err="1"/>
              <a:t>int</a:t>
            </a:r>
            <a:r>
              <a:rPr lang="en-IN" dirty="0"/>
              <a:t> </a:t>
            </a:r>
            <a:r>
              <a:rPr lang="en-IN" dirty="0" err="1"/>
              <a:t>var</a:t>
            </a:r>
            <a:r>
              <a:rPr lang="en-IN" dirty="0" smtClean="0"/>
              <a:t>;</a:t>
            </a:r>
          </a:p>
          <a:p>
            <a:r>
              <a:rPr lang="en-IN" dirty="0" smtClean="0"/>
              <a:t> </a:t>
            </a:r>
            <a:r>
              <a:rPr lang="en-IN" dirty="0"/>
              <a:t>public Example3(</a:t>
            </a:r>
            <a:r>
              <a:rPr lang="en-IN" dirty="0" err="1"/>
              <a:t>int</a:t>
            </a:r>
            <a:r>
              <a:rPr lang="en-IN" dirty="0"/>
              <a:t> </a:t>
            </a:r>
            <a:r>
              <a:rPr lang="en-IN" dirty="0" err="1"/>
              <a:t>num</a:t>
            </a:r>
            <a:r>
              <a:rPr lang="en-IN" dirty="0"/>
              <a:t>) </a:t>
            </a:r>
            <a:endParaRPr lang="en-IN" dirty="0" smtClean="0"/>
          </a:p>
          <a:p>
            <a:r>
              <a:rPr lang="en-IN" dirty="0" smtClean="0"/>
              <a:t>{ </a:t>
            </a:r>
          </a:p>
          <a:p>
            <a:r>
              <a:rPr lang="en-IN" dirty="0" err="1" smtClean="0"/>
              <a:t>var</a:t>
            </a:r>
            <a:r>
              <a:rPr lang="en-IN" dirty="0" smtClean="0"/>
              <a:t>=</a:t>
            </a:r>
            <a:r>
              <a:rPr lang="en-IN" dirty="0" err="1" smtClean="0"/>
              <a:t>num</a:t>
            </a:r>
            <a:r>
              <a:rPr lang="en-IN" dirty="0" smtClean="0"/>
              <a:t>;</a:t>
            </a:r>
          </a:p>
          <a:p>
            <a:r>
              <a:rPr lang="en-IN" dirty="0" smtClean="0"/>
              <a:t> </a:t>
            </a:r>
            <a:r>
              <a:rPr lang="en-IN" dirty="0"/>
              <a:t>} </a:t>
            </a:r>
            <a:endParaRPr lang="en-IN" dirty="0" smtClean="0"/>
          </a:p>
          <a:p>
            <a:r>
              <a:rPr lang="en-IN" dirty="0" smtClean="0"/>
              <a:t>public </a:t>
            </a:r>
            <a:r>
              <a:rPr lang="en-IN" dirty="0" err="1"/>
              <a:t>int</a:t>
            </a:r>
            <a:r>
              <a:rPr lang="en-IN" dirty="0"/>
              <a:t> </a:t>
            </a:r>
            <a:r>
              <a:rPr lang="en-IN" dirty="0" err="1"/>
              <a:t>getValue</a:t>
            </a:r>
            <a:r>
              <a:rPr lang="en-IN" dirty="0" smtClean="0"/>
              <a:t>()</a:t>
            </a:r>
          </a:p>
          <a:p>
            <a:r>
              <a:rPr lang="en-IN" dirty="0" smtClean="0"/>
              <a:t> </a:t>
            </a:r>
            <a:r>
              <a:rPr lang="en-IN" dirty="0"/>
              <a:t>{ </a:t>
            </a:r>
            <a:endParaRPr lang="en-IN" dirty="0" smtClean="0"/>
          </a:p>
          <a:p>
            <a:r>
              <a:rPr lang="en-IN" dirty="0" smtClean="0"/>
              <a:t>return </a:t>
            </a:r>
            <a:r>
              <a:rPr lang="en-IN" dirty="0" err="1"/>
              <a:t>var</a:t>
            </a:r>
            <a:r>
              <a:rPr lang="en-IN" dirty="0" smtClean="0"/>
              <a:t>;</a:t>
            </a:r>
          </a:p>
          <a:p>
            <a:r>
              <a:rPr lang="en-IN" dirty="0" smtClean="0"/>
              <a:t> }</a:t>
            </a:r>
          </a:p>
          <a:p>
            <a:r>
              <a:rPr lang="en-IN" dirty="0" smtClean="0"/>
              <a:t> </a:t>
            </a:r>
            <a:r>
              <a:rPr lang="en-IN" dirty="0"/>
              <a:t>public static void main(String </a:t>
            </a:r>
            <a:r>
              <a:rPr lang="en-IN" dirty="0" err="1"/>
              <a:t>args</a:t>
            </a:r>
            <a:r>
              <a:rPr lang="en-IN" dirty="0" smtClean="0"/>
              <a:t>[])</a:t>
            </a:r>
          </a:p>
          <a:p>
            <a:r>
              <a:rPr lang="en-IN" dirty="0" smtClean="0"/>
              <a:t> </a:t>
            </a:r>
            <a:r>
              <a:rPr lang="en-IN" dirty="0"/>
              <a:t>{ </a:t>
            </a:r>
            <a:endParaRPr lang="en-IN" dirty="0" smtClean="0"/>
          </a:p>
          <a:p>
            <a:r>
              <a:rPr lang="en-IN" dirty="0" smtClean="0"/>
              <a:t>Example3 </a:t>
            </a:r>
            <a:r>
              <a:rPr lang="en-IN" dirty="0" err="1"/>
              <a:t>myobj</a:t>
            </a:r>
            <a:r>
              <a:rPr lang="en-IN" dirty="0"/>
              <a:t> = new Example3</a:t>
            </a:r>
            <a:r>
              <a:rPr lang="en-IN" dirty="0" smtClean="0"/>
              <a:t>(); </a:t>
            </a:r>
          </a:p>
          <a:p>
            <a:r>
              <a:rPr lang="en-IN" dirty="0" err="1" smtClean="0"/>
              <a:t>System.out.println</a:t>
            </a:r>
            <a:r>
              <a:rPr lang="en-IN" dirty="0"/>
              <a:t>("value of </a:t>
            </a:r>
            <a:r>
              <a:rPr lang="en-IN" dirty="0" err="1"/>
              <a:t>var</a:t>
            </a:r>
            <a:r>
              <a:rPr lang="en-IN" dirty="0"/>
              <a:t> is: "+</a:t>
            </a:r>
            <a:r>
              <a:rPr lang="en-IN" dirty="0" err="1"/>
              <a:t>myobj.getValue</a:t>
            </a:r>
            <a:r>
              <a:rPr lang="en-IN" dirty="0"/>
              <a:t>()); </a:t>
            </a:r>
            <a:endParaRPr lang="en-IN" dirty="0" smtClean="0"/>
          </a:p>
          <a:p>
            <a:r>
              <a:rPr lang="en-IN" dirty="0" smtClean="0"/>
              <a:t>}</a:t>
            </a:r>
          </a:p>
          <a:p>
            <a:r>
              <a:rPr lang="en-IN" dirty="0" smtClean="0"/>
              <a:t>}</a:t>
            </a:r>
          </a:p>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85317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Output:</a:t>
            </a:r>
            <a:r>
              <a:rPr lang="en-US" dirty="0"/>
              <a:t>It will throw a compilation error. The reason is, the statement Example3 </a:t>
            </a:r>
            <a:r>
              <a:rPr lang="en-US" dirty="0" err="1"/>
              <a:t>myobj</a:t>
            </a:r>
            <a:r>
              <a:rPr lang="en-US" dirty="0"/>
              <a:t> = new Example3() is invoking a default constructor which we don’t have in our program. when you don’t implement any constructor in your class, compiler inserts the default constructor into your code, however when you implement any constructor (in above example I have implemented parameterized constructor with </a:t>
            </a:r>
            <a:r>
              <a:rPr lang="en-US" dirty="0" err="1"/>
              <a:t>int</a:t>
            </a:r>
            <a:r>
              <a:rPr lang="en-US" dirty="0"/>
              <a:t> parameter), then you don’t receive the default constructor by compiler into your code.</a:t>
            </a:r>
          </a:p>
          <a:p>
            <a:r>
              <a:rPr lang="en-US" dirty="0"/>
              <a:t>If we remove the parameterized constructor from the above code then the program would run fine, because then compiler would insert the default constructor into your code.</a:t>
            </a:r>
          </a:p>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472959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 Overloading</a:t>
            </a:r>
            <a:endParaRPr lang="en-IN" dirty="0"/>
          </a:p>
        </p:txBody>
      </p:sp>
      <p:sp>
        <p:nvSpPr>
          <p:cNvPr id="3" name="Content Placeholder 2"/>
          <p:cNvSpPr>
            <a:spLocks noGrp="1"/>
          </p:cNvSpPr>
          <p:nvPr>
            <p:ph idx="1"/>
          </p:nvPr>
        </p:nvSpPr>
        <p:spPr/>
        <p:txBody>
          <a:bodyPr>
            <a:normAutofit/>
          </a:bodyPr>
          <a:lstStyle/>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
        <p:nvSpPr>
          <p:cNvPr id="5" name="Rectangle 4"/>
          <p:cNvSpPr/>
          <p:nvPr/>
        </p:nvSpPr>
        <p:spPr>
          <a:xfrm>
            <a:off x="683568" y="1772816"/>
            <a:ext cx="3528392" cy="424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700" dirty="0" smtClean="0"/>
              <a:t>class A</a:t>
            </a:r>
          </a:p>
          <a:p>
            <a:r>
              <a:rPr lang="en-IN" sz="1700" dirty="0" smtClean="0"/>
              <a:t> { </a:t>
            </a:r>
          </a:p>
          <a:p>
            <a:r>
              <a:rPr lang="en-IN" sz="1700" dirty="0" err="1" smtClean="0"/>
              <a:t>int</a:t>
            </a:r>
            <a:r>
              <a:rPr lang="en-IN" sz="1700" dirty="0" smtClean="0"/>
              <a:t> </a:t>
            </a:r>
            <a:r>
              <a:rPr lang="en-IN" sz="1700" dirty="0" err="1" smtClean="0"/>
              <a:t>l,b</a:t>
            </a:r>
            <a:r>
              <a:rPr lang="en-IN" sz="1700" dirty="0" smtClean="0"/>
              <a:t>;</a:t>
            </a:r>
          </a:p>
          <a:p>
            <a:r>
              <a:rPr lang="en-IN" sz="1700" dirty="0" smtClean="0"/>
              <a:t> A() </a:t>
            </a:r>
          </a:p>
          <a:p>
            <a:r>
              <a:rPr lang="en-IN" sz="1700" dirty="0" smtClean="0"/>
              <a:t>{</a:t>
            </a:r>
          </a:p>
          <a:p>
            <a:r>
              <a:rPr lang="en-IN" sz="1700" dirty="0" smtClean="0"/>
              <a:t> l=10; b=20;</a:t>
            </a:r>
          </a:p>
          <a:p>
            <a:r>
              <a:rPr lang="en-IN" sz="1700" dirty="0" smtClean="0"/>
              <a:t> } </a:t>
            </a:r>
          </a:p>
          <a:p>
            <a:r>
              <a:rPr lang="en-IN" sz="1700" dirty="0" smtClean="0"/>
              <a:t>A(</a:t>
            </a:r>
            <a:r>
              <a:rPr lang="en-IN" sz="1700" dirty="0" err="1" smtClean="0"/>
              <a:t>int</a:t>
            </a:r>
            <a:r>
              <a:rPr lang="en-IN" sz="1700" dirty="0" smtClean="0"/>
              <a:t> </a:t>
            </a:r>
            <a:r>
              <a:rPr lang="en-IN" sz="1700" dirty="0" err="1" smtClean="0"/>
              <a:t>u,int</a:t>
            </a:r>
            <a:r>
              <a:rPr lang="en-IN" sz="1700" dirty="0" smtClean="0"/>
              <a:t> v)</a:t>
            </a:r>
          </a:p>
          <a:p>
            <a:r>
              <a:rPr lang="en-IN" sz="1700" dirty="0" smtClean="0"/>
              <a:t> { </a:t>
            </a:r>
          </a:p>
          <a:p>
            <a:r>
              <a:rPr lang="en-IN" sz="1700" dirty="0" smtClean="0"/>
              <a:t>l=u; b=v; </a:t>
            </a:r>
          </a:p>
          <a:p>
            <a:r>
              <a:rPr lang="en-IN" sz="1700" dirty="0" smtClean="0"/>
              <a:t>}</a:t>
            </a:r>
          </a:p>
          <a:p>
            <a:r>
              <a:rPr lang="en-IN" sz="1700" dirty="0" smtClean="0"/>
              <a:t> </a:t>
            </a:r>
            <a:r>
              <a:rPr lang="en-IN" sz="1700" dirty="0" err="1" smtClean="0"/>
              <a:t>int</a:t>
            </a:r>
            <a:r>
              <a:rPr lang="en-IN" sz="1700" dirty="0" smtClean="0"/>
              <a:t> area() </a:t>
            </a:r>
          </a:p>
          <a:p>
            <a:r>
              <a:rPr lang="en-IN" sz="1700" dirty="0" smtClean="0"/>
              <a:t>{</a:t>
            </a:r>
          </a:p>
          <a:p>
            <a:r>
              <a:rPr lang="en-IN" sz="1700" dirty="0" smtClean="0"/>
              <a:t> return l*b;</a:t>
            </a:r>
          </a:p>
          <a:p>
            <a:r>
              <a:rPr lang="en-IN" sz="1700" dirty="0" smtClean="0"/>
              <a:t> } </a:t>
            </a:r>
          </a:p>
          <a:p>
            <a:r>
              <a:rPr lang="en-IN" sz="1700" dirty="0" smtClean="0"/>
              <a:t>}</a:t>
            </a:r>
            <a:endParaRPr lang="en-IN" sz="1700" dirty="0"/>
          </a:p>
        </p:txBody>
      </p:sp>
      <p:sp>
        <p:nvSpPr>
          <p:cNvPr id="6" name="Rectangle 5"/>
          <p:cNvSpPr/>
          <p:nvPr/>
        </p:nvSpPr>
        <p:spPr>
          <a:xfrm>
            <a:off x="4499992" y="1772816"/>
            <a:ext cx="3888432" cy="424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a:t>
            </a:r>
            <a:r>
              <a:rPr lang="en-US" dirty="0" err="1" smtClean="0"/>
              <a:t>overconstructdemo</a:t>
            </a:r>
            <a:endParaRPr lang="en-US" dirty="0" smtClean="0"/>
          </a:p>
          <a:p>
            <a:r>
              <a:rPr lang="en-US" dirty="0" smtClean="0"/>
              <a:t> {</a:t>
            </a:r>
          </a:p>
          <a:p>
            <a:r>
              <a:rPr lang="en-US" dirty="0" smtClean="0"/>
              <a:t> public static void main(String </a:t>
            </a:r>
            <a:r>
              <a:rPr lang="en-US" dirty="0" err="1" smtClean="0"/>
              <a:t>args</a:t>
            </a:r>
            <a:r>
              <a:rPr lang="en-US" dirty="0" smtClean="0"/>
              <a:t>[])</a:t>
            </a:r>
          </a:p>
          <a:p>
            <a:r>
              <a:rPr lang="en-US" dirty="0" smtClean="0"/>
              <a:t> {</a:t>
            </a:r>
          </a:p>
          <a:p>
            <a:r>
              <a:rPr lang="en-US" dirty="0" smtClean="0"/>
              <a:t> A a1=new A(); </a:t>
            </a:r>
          </a:p>
          <a:p>
            <a:r>
              <a:rPr lang="en-US" dirty="0" err="1" smtClean="0"/>
              <a:t>int</a:t>
            </a:r>
            <a:r>
              <a:rPr lang="en-US" dirty="0" smtClean="0"/>
              <a:t> r1=a1.area(); </a:t>
            </a:r>
            <a:r>
              <a:rPr lang="en-US" dirty="0" err="1" smtClean="0"/>
              <a:t>System.out.println</a:t>
            </a:r>
            <a:r>
              <a:rPr lang="en-US" dirty="0" smtClean="0"/>
              <a:t>("The area is: "+r1); A a2=new A(30,40);</a:t>
            </a:r>
          </a:p>
          <a:p>
            <a:r>
              <a:rPr lang="en-US" dirty="0" smtClean="0"/>
              <a:t> </a:t>
            </a:r>
            <a:r>
              <a:rPr lang="en-US" dirty="0" err="1" smtClean="0"/>
              <a:t>int</a:t>
            </a:r>
            <a:r>
              <a:rPr lang="en-US" dirty="0" smtClean="0"/>
              <a:t> r2=a2.area(); </a:t>
            </a:r>
            <a:r>
              <a:rPr lang="en-US" dirty="0" err="1" smtClean="0"/>
              <a:t>System.out.println</a:t>
            </a:r>
            <a:r>
              <a:rPr lang="en-US" dirty="0" smtClean="0"/>
              <a:t>("The area is: "+r2); } }</a:t>
            </a:r>
            <a:endParaRPr lang="en-IN" dirty="0"/>
          </a:p>
        </p:txBody>
      </p:sp>
    </p:spTree>
    <p:extLst>
      <p:ext uri="{BB962C8B-B14F-4D97-AF65-F5344CB8AC3E}">
        <p14:creationId xmlns:p14="http://schemas.microsoft.com/office/powerpoint/2010/main" val="85556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Constructor and Method</a:t>
            </a:r>
            <a:br>
              <a:rPr lang="en-US" b="1" dirty="0"/>
            </a:br>
            <a:endParaRPr lang="en-IN" dirty="0"/>
          </a:p>
        </p:txBody>
      </p:sp>
      <p:sp>
        <p:nvSpPr>
          <p:cNvPr id="3" name="Content Placeholder 2"/>
          <p:cNvSpPr>
            <a:spLocks noGrp="1"/>
          </p:cNvSpPr>
          <p:nvPr>
            <p:ph idx="1"/>
          </p:nvPr>
        </p:nvSpPr>
        <p:spPr/>
        <p:txBody>
          <a:bodyPr/>
          <a:lstStyle/>
          <a:p>
            <a:r>
              <a:rPr lang="en-US" dirty="0"/>
              <a:t>The purpose of constructor is to initialize the object of a class while the purpose of a method is to perform a task by executing java code.</a:t>
            </a:r>
          </a:p>
          <a:p>
            <a:r>
              <a:rPr lang="en-US" dirty="0"/>
              <a:t>Constructors cannot be abstract, final, static </a:t>
            </a:r>
            <a:r>
              <a:rPr lang="en-US" dirty="0" smtClean="0"/>
              <a:t>while </a:t>
            </a:r>
            <a:r>
              <a:rPr lang="en-US" dirty="0"/>
              <a:t>methods can be.</a:t>
            </a:r>
          </a:p>
          <a:p>
            <a:r>
              <a:rPr lang="en-US" dirty="0"/>
              <a:t>Constructors do not have return types while methods do.</a:t>
            </a:r>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55654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dirty="0" smtClean="0"/>
              <a:t>What is a Constructor</a:t>
            </a:r>
            <a:br>
              <a:rPr lang="en-IN" b="1" dirty="0" smtClean="0"/>
            </a:br>
            <a:endParaRPr lang="en-IN" dirty="0"/>
          </a:p>
        </p:txBody>
      </p:sp>
      <p:sp>
        <p:nvSpPr>
          <p:cNvPr id="4" name="Content Placeholder 3"/>
          <p:cNvSpPr>
            <a:spLocks noGrp="1"/>
          </p:cNvSpPr>
          <p:nvPr>
            <p:ph idx="1"/>
          </p:nvPr>
        </p:nvSpPr>
        <p:spPr/>
        <p:txBody>
          <a:bodyPr/>
          <a:lstStyle/>
          <a:p>
            <a:r>
              <a:rPr lang="en-US" dirty="0"/>
              <a:t>Constructor is a block of code that initializes the newly created object. A constructor resembles an instance method in java but it’s not a method as it doesn’t have a return type. In short constructor and method are different(More on this at the end of this guide). People often refer constructor as special type of method in Java.</a:t>
            </a:r>
            <a:endParaRPr lang="en-IN" dirty="0"/>
          </a:p>
        </p:txBody>
      </p:sp>
      <p:sp>
        <p:nvSpPr>
          <p:cNvPr id="2" name="Footer Placeholder 1"/>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91784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Declaration of constructor</a:t>
            </a:r>
            <a:endParaRPr lang="en-IN" dirty="0"/>
          </a:p>
        </p:txBody>
      </p:sp>
      <p:sp>
        <p:nvSpPr>
          <p:cNvPr id="3" name="Content Placeholder 2"/>
          <p:cNvSpPr>
            <a:spLocks noGrp="1"/>
          </p:cNvSpPr>
          <p:nvPr>
            <p:ph idx="1"/>
          </p:nvPr>
        </p:nvSpPr>
        <p:spPr/>
        <p:txBody>
          <a:bodyPr/>
          <a:lstStyle/>
          <a:p>
            <a:r>
              <a:rPr lang="en-US" dirty="0"/>
              <a:t>public class </a:t>
            </a:r>
            <a:r>
              <a:rPr lang="en-US" dirty="0" err="1" smtClean="0"/>
              <a:t>MyClass</a:t>
            </a:r>
            <a:endParaRPr lang="en-US" dirty="0" smtClean="0"/>
          </a:p>
          <a:p>
            <a:r>
              <a:rPr lang="en-US" dirty="0" smtClean="0"/>
              <a:t>{ </a:t>
            </a:r>
            <a:r>
              <a:rPr lang="en-US" dirty="0"/>
              <a:t>//This is the constructor </a:t>
            </a:r>
            <a:endParaRPr lang="en-US" dirty="0" smtClean="0"/>
          </a:p>
          <a:p>
            <a:r>
              <a:rPr lang="en-US" dirty="0" err="1" smtClean="0"/>
              <a:t>MyClass</a:t>
            </a:r>
            <a:r>
              <a:rPr lang="en-US" dirty="0" smtClean="0"/>
              <a:t>()</a:t>
            </a:r>
          </a:p>
          <a:p>
            <a:r>
              <a:rPr lang="en-US" dirty="0" smtClean="0"/>
              <a:t>{ </a:t>
            </a:r>
            <a:r>
              <a:rPr lang="en-US" dirty="0"/>
              <a:t>} </a:t>
            </a:r>
            <a:endParaRPr lang="en-US" dirty="0" smtClean="0"/>
          </a:p>
          <a:p>
            <a:r>
              <a:rPr lang="en-US" dirty="0" smtClean="0"/>
              <a:t>..</a:t>
            </a:r>
          </a:p>
          <a:p>
            <a:r>
              <a:rPr lang="en-US" dirty="0" smtClean="0"/>
              <a:t> </a:t>
            </a:r>
            <a:r>
              <a:rPr lang="en-US" dirty="0"/>
              <a:t>}</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3249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a constructor work</a:t>
            </a:r>
            <a:br>
              <a:rPr lang="en-US" b="1" dirty="0"/>
            </a:br>
            <a:endParaRPr lang="en-IN" dirty="0"/>
          </a:p>
        </p:txBody>
      </p:sp>
      <p:sp>
        <p:nvSpPr>
          <p:cNvPr id="3" name="Content Placeholder 2"/>
          <p:cNvSpPr>
            <a:spLocks noGrp="1"/>
          </p:cNvSpPr>
          <p:nvPr>
            <p:ph idx="1"/>
          </p:nvPr>
        </p:nvSpPr>
        <p:spPr/>
        <p:txBody>
          <a:bodyPr>
            <a:normAutofit fontScale="92500"/>
          </a:bodyPr>
          <a:lstStyle/>
          <a:p>
            <a:r>
              <a:rPr lang="en-US" dirty="0"/>
              <a:t>To understand the working of constructor, lets take an example. lets say we have a class </a:t>
            </a:r>
            <a:r>
              <a:rPr lang="en-US" dirty="0" err="1"/>
              <a:t>MyClass</a:t>
            </a:r>
            <a:r>
              <a:rPr lang="en-US" dirty="0"/>
              <a:t>.</a:t>
            </a:r>
            <a:br>
              <a:rPr lang="en-US" dirty="0"/>
            </a:br>
            <a:r>
              <a:rPr lang="en-US" dirty="0"/>
              <a:t>When we create the object of </a:t>
            </a:r>
            <a:r>
              <a:rPr lang="en-US" dirty="0" err="1"/>
              <a:t>MyClass</a:t>
            </a:r>
            <a:r>
              <a:rPr lang="en-US" dirty="0"/>
              <a:t> like this:</a:t>
            </a:r>
          </a:p>
          <a:p>
            <a:r>
              <a:rPr lang="en-IN" dirty="0" err="1"/>
              <a:t>MyClass</a:t>
            </a:r>
            <a:r>
              <a:rPr lang="en-IN" dirty="0"/>
              <a:t> </a:t>
            </a:r>
            <a:r>
              <a:rPr lang="en-IN" dirty="0" err="1"/>
              <a:t>obj</a:t>
            </a:r>
            <a:r>
              <a:rPr lang="en-IN" dirty="0"/>
              <a:t> = new </a:t>
            </a:r>
            <a:r>
              <a:rPr lang="en-IN" dirty="0" err="1"/>
              <a:t>MyClass</a:t>
            </a:r>
            <a:r>
              <a:rPr lang="en-IN" dirty="0" smtClean="0"/>
              <a:t>()</a:t>
            </a:r>
          </a:p>
          <a:p>
            <a:r>
              <a:rPr lang="en-US" dirty="0"/>
              <a:t>The </a:t>
            </a:r>
            <a:r>
              <a:rPr lang="en-US" b="1" dirty="0"/>
              <a:t>new keyword</a:t>
            </a:r>
            <a:r>
              <a:rPr lang="en-US" dirty="0"/>
              <a:t> here creates the object of class </a:t>
            </a:r>
            <a:r>
              <a:rPr lang="en-US" dirty="0" err="1"/>
              <a:t>MyClass</a:t>
            </a:r>
            <a:r>
              <a:rPr lang="en-US" dirty="0"/>
              <a:t> and invokes the constructor to initialize this newly created object.</a:t>
            </a:r>
            <a:br>
              <a:rPr lang="en-US" dirty="0"/>
            </a:b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18714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simple constructor program in java</a:t>
            </a:r>
            <a:br>
              <a:rPr lang="en-US" b="1" dirty="0"/>
            </a:br>
            <a:endParaRPr lang="en-IN" dirty="0"/>
          </a:p>
        </p:txBody>
      </p:sp>
      <p:sp>
        <p:nvSpPr>
          <p:cNvPr id="3" name="Content Placeholder 2"/>
          <p:cNvSpPr>
            <a:spLocks noGrp="1"/>
          </p:cNvSpPr>
          <p:nvPr>
            <p:ph idx="1"/>
          </p:nvPr>
        </p:nvSpPr>
        <p:spPr/>
        <p:txBody>
          <a:bodyPr>
            <a:normAutofit fontScale="62500" lnSpcReduction="20000"/>
          </a:bodyPr>
          <a:lstStyle/>
          <a:p>
            <a:r>
              <a:rPr lang="en-IN" dirty="0"/>
              <a:t>public class Hello </a:t>
            </a:r>
            <a:endParaRPr lang="en-IN" dirty="0" smtClean="0"/>
          </a:p>
          <a:p>
            <a:r>
              <a:rPr lang="en-IN" dirty="0" smtClean="0"/>
              <a:t>{ </a:t>
            </a:r>
          </a:p>
          <a:p>
            <a:r>
              <a:rPr lang="en-IN" dirty="0" smtClean="0"/>
              <a:t>String </a:t>
            </a:r>
            <a:r>
              <a:rPr lang="en-IN" dirty="0"/>
              <a:t>name</a:t>
            </a:r>
            <a:r>
              <a:rPr lang="en-IN" dirty="0" smtClean="0"/>
              <a:t>;</a:t>
            </a:r>
          </a:p>
          <a:p>
            <a:r>
              <a:rPr lang="en-IN" dirty="0" smtClean="0"/>
              <a:t> </a:t>
            </a:r>
            <a:r>
              <a:rPr lang="en-IN" dirty="0"/>
              <a:t>//</a:t>
            </a:r>
            <a:r>
              <a:rPr lang="en-IN" dirty="0" smtClean="0"/>
              <a:t>Constructor</a:t>
            </a:r>
          </a:p>
          <a:p>
            <a:r>
              <a:rPr lang="en-IN" dirty="0" smtClean="0"/>
              <a:t> </a:t>
            </a:r>
            <a:r>
              <a:rPr lang="en-IN" dirty="0"/>
              <a:t>Hello</a:t>
            </a:r>
            <a:r>
              <a:rPr lang="en-IN" dirty="0" smtClean="0"/>
              <a:t>()</a:t>
            </a:r>
          </a:p>
          <a:p>
            <a:r>
              <a:rPr lang="en-IN" dirty="0" smtClean="0"/>
              <a:t>{ </a:t>
            </a:r>
          </a:p>
          <a:p>
            <a:r>
              <a:rPr lang="en-IN" dirty="0" smtClean="0"/>
              <a:t>this.name </a:t>
            </a:r>
            <a:r>
              <a:rPr lang="en-IN" dirty="0"/>
              <a:t>= </a:t>
            </a:r>
            <a:r>
              <a:rPr lang="en-IN" dirty="0" smtClean="0"/>
              <a:t>“</a:t>
            </a:r>
            <a:r>
              <a:rPr lang="en-IN" dirty="0" err="1" smtClean="0"/>
              <a:t>Nielit</a:t>
            </a:r>
            <a:r>
              <a:rPr lang="en-IN" dirty="0" smtClean="0"/>
              <a:t>; // </a:t>
            </a:r>
          </a:p>
          <a:p>
            <a:r>
              <a:rPr lang="en-IN" dirty="0" smtClean="0"/>
              <a:t>} </a:t>
            </a:r>
          </a:p>
          <a:p>
            <a:r>
              <a:rPr lang="en-IN" dirty="0" smtClean="0"/>
              <a:t>public </a:t>
            </a:r>
            <a:r>
              <a:rPr lang="en-IN" dirty="0"/>
              <a:t>static void main(String[] </a:t>
            </a:r>
            <a:r>
              <a:rPr lang="en-IN" dirty="0" err="1"/>
              <a:t>args</a:t>
            </a:r>
            <a:r>
              <a:rPr lang="en-IN" dirty="0" smtClean="0"/>
              <a:t>)</a:t>
            </a:r>
          </a:p>
          <a:p>
            <a:r>
              <a:rPr lang="en-IN" dirty="0" smtClean="0"/>
              <a:t> </a:t>
            </a:r>
            <a:r>
              <a:rPr lang="en-IN" dirty="0"/>
              <a:t>{ </a:t>
            </a:r>
            <a:endParaRPr lang="en-IN" dirty="0" smtClean="0"/>
          </a:p>
          <a:p>
            <a:r>
              <a:rPr lang="en-IN" dirty="0" smtClean="0"/>
              <a:t>Hello </a:t>
            </a:r>
            <a:r>
              <a:rPr lang="en-IN" dirty="0" err="1"/>
              <a:t>obj</a:t>
            </a:r>
            <a:r>
              <a:rPr lang="en-IN" dirty="0"/>
              <a:t> = new Hello</a:t>
            </a:r>
            <a:r>
              <a:rPr lang="en-IN" dirty="0" smtClean="0"/>
              <a:t>();</a:t>
            </a:r>
          </a:p>
          <a:p>
            <a:r>
              <a:rPr lang="en-IN" dirty="0" smtClean="0"/>
              <a:t> </a:t>
            </a:r>
            <a:r>
              <a:rPr lang="en-IN" dirty="0" err="1"/>
              <a:t>System.out.println</a:t>
            </a:r>
            <a:r>
              <a:rPr lang="en-IN" dirty="0"/>
              <a:t>(obj.name</a:t>
            </a:r>
            <a:r>
              <a:rPr lang="en-IN" dirty="0" smtClean="0"/>
              <a:t>);</a:t>
            </a:r>
          </a:p>
          <a:p>
            <a:r>
              <a:rPr lang="en-IN" dirty="0" smtClean="0"/>
              <a:t> </a:t>
            </a:r>
            <a:r>
              <a:rPr lang="en-IN" dirty="0"/>
              <a:t>} </a:t>
            </a:r>
            <a:endParaRPr lang="en-IN" dirty="0" smtClean="0"/>
          </a:p>
          <a:p>
            <a:r>
              <a:rPr lang="en-IN" dirty="0" smtClean="0"/>
              <a:t>}</a:t>
            </a:r>
            <a:endParaRPr lang="en-IN" dirty="0"/>
          </a:p>
        </p:txBody>
      </p:sp>
      <p:sp>
        <p:nvSpPr>
          <p:cNvPr id="4" name="Rectangle 3"/>
          <p:cNvSpPr/>
          <p:nvPr/>
        </p:nvSpPr>
        <p:spPr>
          <a:xfrm>
            <a:off x="3347864" y="3212976"/>
            <a:ext cx="43924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this example we have used </a:t>
            </a:r>
            <a:r>
              <a:rPr lang="en-US" sz="1400" b="1" dirty="0"/>
              <a:t>this keyword</a:t>
            </a:r>
            <a:r>
              <a:rPr lang="en-US" sz="1400" dirty="0"/>
              <a:t>, which refers to the current object</a:t>
            </a:r>
            <a:endParaRPr lang="en-IN" sz="1400" dirty="0"/>
          </a:p>
          <a:p>
            <a:pPr algn="ctr"/>
            <a:endParaRPr lang="en-IN" sz="1400" dirty="0"/>
          </a:p>
        </p:txBody>
      </p:sp>
      <p:sp>
        <p:nvSpPr>
          <p:cNvPr id="5" name="Footer Placeholder 4"/>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084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Types of </a:t>
            </a:r>
            <a:r>
              <a:rPr lang="en-IN" b="1" dirty="0" smtClean="0"/>
              <a:t>Constructors</a:t>
            </a:r>
          </a:p>
          <a:p>
            <a:endParaRPr lang="en-IN" b="1" dirty="0"/>
          </a:p>
          <a:p>
            <a:endParaRPr lang="en-IN" b="1" dirty="0" smtClean="0"/>
          </a:p>
          <a:p>
            <a:endParaRPr lang="en-IN" b="1"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480" y="2132856"/>
            <a:ext cx="4762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55862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constructor</a:t>
            </a:r>
            <a:endParaRPr lang="en-IN" dirty="0"/>
          </a:p>
        </p:txBody>
      </p:sp>
      <p:sp>
        <p:nvSpPr>
          <p:cNvPr id="3" name="Content Placeholder 2"/>
          <p:cNvSpPr>
            <a:spLocks noGrp="1"/>
          </p:cNvSpPr>
          <p:nvPr>
            <p:ph idx="1"/>
          </p:nvPr>
        </p:nvSpPr>
        <p:spPr/>
        <p:txBody>
          <a:bodyPr/>
          <a:lstStyle/>
          <a:p>
            <a:r>
              <a:rPr lang="en-US" dirty="0"/>
              <a:t>If you do not implement any constructor in your class, Java compiler inserts a </a:t>
            </a:r>
            <a:r>
              <a:rPr lang="en-US" b="1" dirty="0">
                <a:hlinkClick r:id="rId2"/>
              </a:rPr>
              <a:t>default </a:t>
            </a:r>
            <a:r>
              <a:rPr lang="en-US" b="1" dirty="0" err="1">
                <a:hlinkClick r:id="rId2"/>
              </a:rPr>
              <a:t>constructor</a:t>
            </a:r>
            <a:r>
              <a:rPr lang="en-US" dirty="0" err="1"/>
              <a:t>into</a:t>
            </a:r>
            <a:r>
              <a:rPr lang="en-US" dirty="0"/>
              <a:t> your code on your behalf. This constructor is known as default constructor</a:t>
            </a:r>
            <a:r>
              <a:rPr lang="en-US" dirty="0" smtClean="0"/>
              <a:t>.</a:t>
            </a:r>
          </a:p>
          <a:p>
            <a:endParaRPr lang="en-I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861048"/>
            <a:ext cx="71437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10040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no-</a:t>
            </a:r>
            <a:r>
              <a:rPr lang="en-IN" b="1" dirty="0" err="1"/>
              <a:t>arg</a:t>
            </a:r>
            <a:r>
              <a:rPr lang="en-IN" b="1" dirty="0"/>
              <a:t> constructor:</a:t>
            </a:r>
            <a:br>
              <a:rPr lang="en-IN" b="1"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Constructor with no arguments is known as </a:t>
            </a:r>
            <a:r>
              <a:rPr lang="en-US" b="1" dirty="0"/>
              <a:t>no-</a:t>
            </a:r>
            <a:r>
              <a:rPr lang="en-US" b="1" dirty="0" err="1"/>
              <a:t>arg</a:t>
            </a:r>
            <a:r>
              <a:rPr lang="en-US" b="1" dirty="0"/>
              <a:t> constructor</a:t>
            </a:r>
            <a:r>
              <a:rPr lang="en-US" dirty="0"/>
              <a:t>. The signature is same as default constructor, however body can have any code unlike default constructor where the body of the constructor is empty</a:t>
            </a:r>
            <a:r>
              <a:rPr lang="en-US" dirty="0" smtClean="0"/>
              <a:t>.</a:t>
            </a:r>
          </a:p>
          <a:p>
            <a:pPr marL="0" indent="0">
              <a:buNone/>
            </a:pPr>
            <a:r>
              <a:rPr lang="en-IN" dirty="0"/>
              <a:t>class </a:t>
            </a:r>
            <a:r>
              <a:rPr lang="en-IN" dirty="0" smtClean="0"/>
              <a:t>Demo</a:t>
            </a:r>
          </a:p>
          <a:p>
            <a:pPr marL="0" indent="0">
              <a:buNone/>
            </a:pPr>
            <a:r>
              <a:rPr lang="en-IN" dirty="0" smtClean="0"/>
              <a:t> </a:t>
            </a:r>
            <a:r>
              <a:rPr lang="en-IN" dirty="0"/>
              <a:t>{ </a:t>
            </a:r>
            <a:endParaRPr lang="en-IN" dirty="0" smtClean="0"/>
          </a:p>
          <a:p>
            <a:pPr marL="0" indent="0">
              <a:buNone/>
            </a:pPr>
            <a:r>
              <a:rPr lang="en-IN" dirty="0" smtClean="0"/>
              <a:t>public </a:t>
            </a:r>
            <a:r>
              <a:rPr lang="en-IN" dirty="0"/>
              <a:t>Demo() </a:t>
            </a:r>
            <a:r>
              <a:rPr lang="en-IN" dirty="0" smtClean="0"/>
              <a:t>     //creating constructor</a:t>
            </a:r>
          </a:p>
          <a:p>
            <a:pPr marL="0" indent="0">
              <a:buNone/>
            </a:pPr>
            <a:r>
              <a:rPr lang="en-IN" dirty="0" smtClean="0"/>
              <a:t>{ </a:t>
            </a:r>
          </a:p>
          <a:p>
            <a:pPr marL="0" indent="0">
              <a:buNone/>
            </a:pPr>
            <a:r>
              <a:rPr lang="en-IN" dirty="0" err="1" smtClean="0"/>
              <a:t>System.out.println</a:t>
            </a:r>
            <a:r>
              <a:rPr lang="en-IN" dirty="0"/>
              <a:t>("This is a no argument constructor</a:t>
            </a:r>
            <a:r>
              <a:rPr lang="en-IN" dirty="0" smtClean="0"/>
              <a:t>");</a:t>
            </a:r>
          </a:p>
          <a:p>
            <a:pPr marL="0" indent="0">
              <a:buNone/>
            </a:pPr>
            <a:r>
              <a:rPr lang="en-IN" dirty="0" smtClean="0"/>
              <a:t> }</a:t>
            </a:r>
          </a:p>
          <a:p>
            <a:pPr marL="0" indent="0">
              <a:buNone/>
            </a:pPr>
            <a:r>
              <a:rPr lang="en-IN" dirty="0" smtClean="0"/>
              <a:t> </a:t>
            </a:r>
            <a:r>
              <a:rPr lang="en-IN" dirty="0"/>
              <a:t>public static void main(String </a:t>
            </a:r>
            <a:r>
              <a:rPr lang="en-IN" dirty="0" err="1"/>
              <a:t>args</a:t>
            </a:r>
            <a:r>
              <a:rPr lang="en-IN" dirty="0"/>
              <a:t>[]) </a:t>
            </a:r>
            <a:endParaRPr lang="en-IN" dirty="0" smtClean="0"/>
          </a:p>
          <a:p>
            <a:pPr marL="0" indent="0">
              <a:buNone/>
            </a:pPr>
            <a:r>
              <a:rPr lang="en-IN" dirty="0" smtClean="0"/>
              <a:t>{</a:t>
            </a:r>
          </a:p>
          <a:p>
            <a:pPr marL="0" indent="0">
              <a:buNone/>
            </a:pPr>
            <a:r>
              <a:rPr lang="en-IN" dirty="0" smtClean="0"/>
              <a:t> </a:t>
            </a:r>
            <a:r>
              <a:rPr lang="en-IN" dirty="0"/>
              <a:t>new Demo(); </a:t>
            </a:r>
            <a:endParaRPr lang="en-IN" dirty="0" smtClean="0"/>
          </a:p>
          <a:p>
            <a:pPr marL="0" indent="0">
              <a:buNone/>
            </a:pPr>
            <a:r>
              <a:rPr lang="en-IN" dirty="0" smtClean="0"/>
              <a:t>}</a:t>
            </a:r>
          </a:p>
          <a:p>
            <a:pPr marL="0" indent="0">
              <a:buNone/>
            </a:pPr>
            <a:r>
              <a:rPr lang="en-IN" dirty="0" smtClean="0"/>
              <a:t> </a:t>
            </a:r>
            <a:r>
              <a:rPr lang="en-IN" dirty="0"/>
              <a:t>}</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897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Parameterized constructor</a:t>
            </a:r>
            <a:br>
              <a:rPr lang="en-IN" b="1" dirty="0"/>
            </a:br>
            <a:endParaRPr lang="en-IN" dirty="0"/>
          </a:p>
        </p:txBody>
      </p:sp>
      <p:sp>
        <p:nvSpPr>
          <p:cNvPr id="3" name="Content Placeholder 2"/>
          <p:cNvSpPr>
            <a:spLocks noGrp="1"/>
          </p:cNvSpPr>
          <p:nvPr>
            <p:ph idx="1"/>
          </p:nvPr>
        </p:nvSpPr>
        <p:spPr/>
        <p:txBody>
          <a:bodyPr/>
          <a:lstStyle/>
          <a:p>
            <a:r>
              <a:rPr lang="en-US" dirty="0"/>
              <a:t>Constructor with arguments(or you can say parameters) is known as </a:t>
            </a:r>
            <a:r>
              <a:rPr lang="en-US" b="1" dirty="0">
                <a:hlinkClick r:id="rId2"/>
              </a:rPr>
              <a:t>Parameterized constructor</a:t>
            </a:r>
            <a:r>
              <a:rPr lang="en-US" dirty="0"/>
              <a:t>.</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438633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629</Words>
  <Application>Microsoft Office PowerPoint</Application>
  <PresentationFormat>On-screen Show (4:3)</PresentationFormat>
  <Paragraphs>160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Constructor</vt:lpstr>
      <vt:lpstr>What is a Constructor </vt:lpstr>
      <vt:lpstr>Declaration of constructor</vt:lpstr>
      <vt:lpstr>How does a constructor work </vt:lpstr>
      <vt:lpstr>A simple constructor program in java </vt:lpstr>
      <vt:lpstr>PowerPoint Presentation</vt:lpstr>
      <vt:lpstr>Default constructor</vt:lpstr>
      <vt:lpstr>no-arg constructor: </vt:lpstr>
      <vt:lpstr>Parameterized constructor </vt:lpstr>
      <vt:lpstr>PowerPoint Presentation</vt:lpstr>
      <vt:lpstr>Example1</vt:lpstr>
      <vt:lpstr>example2</vt:lpstr>
      <vt:lpstr>What if you implement only parameterized constructor in class </vt:lpstr>
      <vt:lpstr>PowerPoint Presentation</vt:lpstr>
      <vt:lpstr>Constructor Overloading</vt:lpstr>
      <vt:lpstr>Difference between Constructor and Method </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dc:title>
  <dc:creator>admin</dc:creator>
  <cp:lastModifiedBy>admin</cp:lastModifiedBy>
  <cp:revision>4</cp:revision>
  <dcterms:created xsi:type="dcterms:W3CDTF">2019-05-17T06:46:13Z</dcterms:created>
  <dcterms:modified xsi:type="dcterms:W3CDTF">2019-05-17T08:35:12Z</dcterms:modified>
</cp:coreProperties>
</file>