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5" r:id="rId23"/>
    <p:sldId id="276" r:id="rId24"/>
    <p:sldId id="266" r:id="rId25"/>
    <p:sldId id="282" r:id="rId26"/>
    <p:sldId id="278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632" y="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723A1-A74D-AF46-97F4-3DF398AC8AF8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FF90D-7D28-B349-ABED-E5B0368D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CBOW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Continuous bag of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F90D-7D28-B349-ABED-E5B0368DF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4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F90D-7D28-B349-ABED-E5B0368DF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 and y in the backward</a:t>
            </a:r>
            <a:r>
              <a:rPr lang="en-US" baseline="0" dirty="0" smtClean="0"/>
              <a:t> direction seem to be mislabeled. Check the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F90D-7D28-B349-ABED-E5B0368DF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7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r>
              <a:rPr lang="en-US" baseline="0" dirty="0" smtClean="0"/>
              <a:t> Long Short Term Memory networks </a:t>
            </a:r>
            <a:r>
              <a:rPr lang="mr-IN" baseline="0" dirty="0" smtClean="0"/>
              <a:t>–</a:t>
            </a:r>
            <a:r>
              <a:rPr lang="en-US" baseline="0" dirty="0" smtClean="0"/>
              <a:t> Networks that can remember in the their short term memory, some long-term dependencies.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F90D-7D28-B349-ABED-E5B0368DF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Attention: </a:t>
            </a:r>
            <a:r>
              <a:rPr lang="en-US" smtClean="0"/>
              <a:t>Weighted sum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7445-6AD8-5C40-ACDE-C32E085C4C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4D12-A50C-AA49-B512-A50817DDF5E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19B7-DA8F-C94E-8576-2FC3A7B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ldml.com/2016/01/attention-and-memory-in-deep-learning-and-nlp/" TargetMode="External"/><Relationship Id="rId3" Type="http://schemas.openxmlformats.org/officeDocument/2006/relationships/hyperlink" Target="https://machinelearningmastery.com/how-does-attention-work-in-encoder-decoder-recurrent-neural-network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Recurrent Neural Networks and LSTMs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(Based on Survey paper by </a:t>
            </a:r>
            <a:r>
              <a:rPr lang="en-US" dirty="0" err="1" smtClean="0"/>
              <a:t>Yoav</a:t>
            </a:r>
            <a:r>
              <a:rPr lang="en-US" dirty="0" smtClean="0"/>
              <a:t> Goldberg and the blog by </a:t>
            </a:r>
            <a:r>
              <a:rPr lang="en-US" dirty="0" err="1" smtClean="0"/>
              <a:t>colah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5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05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0" y="0"/>
            <a:ext cx="887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0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0"/>
            <a:ext cx="862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086"/>
            <a:ext cx="9144000" cy="41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0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659"/>
            <a:ext cx="9144000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9" y="0"/>
            <a:ext cx="8909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06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630"/>
            <a:ext cx="9144000" cy="5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7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0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5 at 2.2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771"/>
            <a:ext cx="9144000" cy="55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1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16"/>
            <a:ext cx="9144000" cy="56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834"/>
            <a:ext cx="9144000" cy="57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7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0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455"/>
            <a:ext cx="9144000" cy="55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pic>
        <p:nvPicPr>
          <p:cNvPr id="4" name="Content Placeholder 3" descr="Screen Shot 2018-04-12 at 11.29.2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79" r="-26379"/>
          <a:stretch>
            <a:fillRect/>
          </a:stretch>
        </p:blipFill>
        <p:spPr>
          <a:xfrm>
            <a:off x="125245" y="1417638"/>
            <a:ext cx="9426749" cy="5184349"/>
          </a:xfrm>
        </p:spPr>
      </p:pic>
    </p:spTree>
    <p:extLst>
      <p:ext uri="{BB962C8B-B14F-4D97-AF65-F5344CB8AC3E}">
        <p14:creationId xmlns:p14="http://schemas.microsoft.com/office/powerpoint/2010/main" val="369448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1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734"/>
            <a:ext cx="9144000" cy="51452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4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on “Attention”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http://www.wildml.com/2016/01/attention-and-memory-in-deep-learning-and-nlp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https://machinelearningmastery.com/how-does-attention-work-in-encoder-decoder-recurrent-neural-networks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nlp.stanford.edu</a:t>
            </a:r>
            <a:r>
              <a:rPr lang="en-US" dirty="0"/>
              <a:t>/pubs/emnlp15_attn.pdf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2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8" y="0"/>
            <a:ext cx="9017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1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22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273"/>
            <a:ext cx="9144000" cy="52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5 at 2.0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237095"/>
            <a:ext cx="91059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1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0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846"/>
            <a:ext cx="9144000" cy="43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0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4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0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7" y="0"/>
            <a:ext cx="8115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5 at 2.05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8" y="129316"/>
            <a:ext cx="80772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1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144</Words>
  <Application>Microsoft Macintosh PowerPoint</Application>
  <PresentationFormat>On-screen Show (4:3)</PresentationFormat>
  <Paragraphs>17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Recurrent Neural Networks and LSTMs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Attention Mechanism</vt:lpstr>
      <vt:lpstr>References</vt:lpstr>
      <vt:lpstr>References on “Attention”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and LSTMs</dc:title>
  <dc:creator>Chitta Baral</dc:creator>
  <cp:lastModifiedBy>Chitta Baral</cp:lastModifiedBy>
  <cp:revision>13</cp:revision>
  <dcterms:created xsi:type="dcterms:W3CDTF">2018-03-15T21:07:21Z</dcterms:created>
  <dcterms:modified xsi:type="dcterms:W3CDTF">2019-03-14T19:54:33Z</dcterms:modified>
</cp:coreProperties>
</file>