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9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6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1101-7558-8B40-9A43-B26BB4AC269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0FBF-08CD-9B45-8CAD-A4A7D3C9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09" y="942478"/>
            <a:ext cx="873945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Encoder-Decoders to </a:t>
            </a:r>
            <a:br>
              <a:rPr lang="en-US" dirty="0" smtClean="0"/>
            </a:br>
            <a:r>
              <a:rPr lang="en-US" dirty="0" smtClean="0"/>
              <a:t>Attention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Chitta Baral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0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1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6"/>
            <a:ext cx="9144000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1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782"/>
            <a:ext cx="9144000" cy="32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3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3-19 at 10.29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21166"/>
            <a:ext cx="5054600" cy="6248400"/>
          </a:xfrm>
          <a:prstGeom prst="rect">
            <a:avLst/>
          </a:prstGeom>
        </p:spPr>
      </p:pic>
      <p:pic>
        <p:nvPicPr>
          <p:cNvPr id="5" name="Picture 4" descr="Screen Shot 2019-03-19 at 10.31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66"/>
            <a:ext cx="5367050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32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36" y="0"/>
            <a:ext cx="5301664" cy="6858000"/>
          </a:xfrm>
          <a:prstGeom prst="rect">
            <a:avLst/>
          </a:prstGeom>
        </p:spPr>
      </p:pic>
      <p:pic>
        <p:nvPicPr>
          <p:cNvPr id="3" name="Picture 2" descr="Screen Shot 2019-03-19 at 10.34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53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43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5" y="0"/>
            <a:ext cx="7877901" cy="4672951"/>
          </a:xfrm>
          <a:prstGeom prst="rect">
            <a:avLst/>
          </a:prstGeom>
        </p:spPr>
      </p:pic>
      <p:pic>
        <p:nvPicPr>
          <p:cNvPr id="4" name="Picture 3" descr="Screen Shot 2019-03-19 at 10.43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3" y="4547846"/>
            <a:ext cx="7518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4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453"/>
            <a:ext cx="9144000" cy="6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63" y="0"/>
            <a:ext cx="460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5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595"/>
            <a:ext cx="9144000" cy="48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5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782"/>
            <a:ext cx="9067800" cy="1155700"/>
          </a:xfrm>
          <a:prstGeom prst="rect">
            <a:avLst/>
          </a:prstGeom>
        </p:spPr>
      </p:pic>
      <p:pic>
        <p:nvPicPr>
          <p:cNvPr id="3" name="Picture 2" descr="Screen Shot 2019-03-19 at 10.54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904"/>
            <a:ext cx="9144000" cy="52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mr-IN" dirty="0" smtClean="0"/>
              <a:t>–</a:t>
            </a:r>
            <a:r>
              <a:rPr lang="en-US" dirty="0" smtClean="0"/>
              <a:t> a matrix</a:t>
            </a:r>
            <a:endParaRPr lang="en-US" dirty="0"/>
          </a:p>
        </p:txBody>
      </p:sp>
      <p:pic>
        <p:nvPicPr>
          <p:cNvPr id="4" name="Content Placeholder 3" descr="Screen Shot 2019-03-19 at 11.31.1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r="70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940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3-19 at 9.32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647"/>
            <a:ext cx="9144000" cy="4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augmented with positional encoding</a:t>
            </a:r>
            <a:endParaRPr lang="en-US" dirty="0"/>
          </a:p>
        </p:txBody>
      </p:sp>
      <p:pic>
        <p:nvPicPr>
          <p:cNvPr id="4" name="Content Placeholder 3" descr="Screen Shot 2019-03-19 at 11.31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0" b="18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112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and Decoder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with Convolutional Neural Networks  - often used with images</a:t>
            </a:r>
          </a:p>
          <a:p>
            <a:r>
              <a:rPr lang="en-US" dirty="0" smtClean="0"/>
              <a:t>So let us do a detour to convolutional neural networks</a:t>
            </a:r>
          </a:p>
          <a:p>
            <a:r>
              <a:rPr lang="en-US" dirty="0" smtClean="0"/>
              <a:t>And then come back to transformers</a:t>
            </a:r>
          </a:p>
          <a:p>
            <a:r>
              <a:rPr lang="en-US" dirty="0" smtClean="0"/>
              <a:t>And then </a:t>
            </a:r>
            <a:r>
              <a:rPr lang="en-US" smtClean="0"/>
              <a:t>to 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8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19 at 9.34.26 A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b="3220"/>
          <a:stretch>
            <a:fillRect/>
          </a:stretch>
        </p:blipFill>
        <p:spPr>
          <a:xfrm>
            <a:off x="0" y="0"/>
            <a:ext cx="9087122" cy="4997567"/>
          </a:xfrm>
        </p:spPr>
      </p:pic>
    </p:spTree>
    <p:extLst>
      <p:ext uri="{BB962C8B-B14F-4D97-AF65-F5344CB8AC3E}">
        <p14:creationId xmlns:p14="http://schemas.microsoft.com/office/powerpoint/2010/main" val="312847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19 at 9.37.07 A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9" r="-8199"/>
          <a:stretch>
            <a:fillRect/>
          </a:stretch>
        </p:blipFill>
        <p:spPr>
          <a:xfrm>
            <a:off x="-883879" y="464255"/>
            <a:ext cx="10899580" cy="5994349"/>
          </a:xfrm>
        </p:spPr>
      </p:pic>
    </p:spTree>
    <p:extLst>
      <p:ext uri="{BB962C8B-B14F-4D97-AF65-F5344CB8AC3E}">
        <p14:creationId xmlns:p14="http://schemas.microsoft.com/office/powerpoint/2010/main" val="379979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9.39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03176"/>
          </a:xfrm>
          <a:prstGeom prst="rect">
            <a:avLst/>
          </a:prstGeom>
        </p:spPr>
      </p:pic>
      <p:pic>
        <p:nvPicPr>
          <p:cNvPr id="4" name="Picture 3" descr="Screen Shot 2019-03-19 at 9.4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839"/>
            <a:ext cx="9144000" cy="21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3-19 at 9.4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1924"/>
            <a:ext cx="9144000" cy="3725674"/>
          </a:xfrm>
          <a:prstGeom prst="rect">
            <a:avLst/>
          </a:prstGeom>
        </p:spPr>
      </p:pic>
      <p:pic>
        <p:nvPicPr>
          <p:cNvPr id="4" name="Picture 3" descr="Screen Shot 2019-03-19 at 9.46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605"/>
            <a:ext cx="9144000" cy="35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9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9.46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30395"/>
          </a:xfrm>
          <a:prstGeom prst="rect">
            <a:avLst/>
          </a:prstGeom>
        </p:spPr>
      </p:pic>
      <p:pic>
        <p:nvPicPr>
          <p:cNvPr id="3" name="Picture 2" descr="Screen Shot 2019-03-19 at 9.56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6" y="3503964"/>
            <a:ext cx="7587284" cy="3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0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28"/>
            <a:ext cx="9144000" cy="56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3-19 at 10.0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606"/>
            <a:ext cx="9144000" cy="3249521"/>
          </a:xfrm>
          <a:prstGeom prst="rect">
            <a:avLst/>
          </a:prstGeom>
        </p:spPr>
      </p:pic>
      <p:pic>
        <p:nvPicPr>
          <p:cNvPr id="4" name="Picture 3" descr="Screen Shot 2019-03-19 at 10.09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2333"/>
            <a:ext cx="9144000" cy="38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</Words>
  <Application>Microsoft Macintosh PowerPoint</Application>
  <PresentationFormat>On-screen Show (4:3)</PresentationFormat>
  <Paragraphs>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From Encoder-Decoders to  Attention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– a matrix</vt:lpstr>
      <vt:lpstr>Input augmented with positional encoding</vt:lpstr>
      <vt:lpstr>Encoder and Decoder stacks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Encoder-Decoders to Attention and Transformer</dc:title>
  <dc:creator>Chitta Baral</dc:creator>
  <cp:lastModifiedBy>Chitta Baral</cp:lastModifiedBy>
  <cp:revision>19</cp:revision>
  <dcterms:created xsi:type="dcterms:W3CDTF">2019-03-19T16:30:57Z</dcterms:created>
  <dcterms:modified xsi:type="dcterms:W3CDTF">2019-03-19T21:41:14Z</dcterms:modified>
</cp:coreProperties>
</file>