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7" r:id="rId21"/>
    <p:sldId id="278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741B-B127-D44B-A373-5D93F470FB9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7165-6ECC-4143-872F-782EEA02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741B-B127-D44B-A373-5D93F470FB9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7165-6ECC-4143-872F-782EEA02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741B-B127-D44B-A373-5D93F470FB9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7165-6ECC-4143-872F-782EEA02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6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741B-B127-D44B-A373-5D93F470FB9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7165-6ECC-4143-872F-782EEA02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1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741B-B127-D44B-A373-5D93F470FB9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7165-6ECC-4143-872F-782EEA02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4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741B-B127-D44B-A373-5D93F470FB9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7165-6ECC-4143-872F-782EEA02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4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741B-B127-D44B-A373-5D93F470FB9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7165-6ECC-4143-872F-782EEA02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1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741B-B127-D44B-A373-5D93F470FB9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7165-6ECC-4143-872F-782EEA02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6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741B-B127-D44B-A373-5D93F470FB9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7165-6ECC-4143-872F-782EEA02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0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741B-B127-D44B-A373-5D93F470FB9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7165-6ECC-4143-872F-782EEA02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2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741B-B127-D44B-A373-5D93F470FB9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7165-6ECC-4143-872F-782EEA02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8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1741B-B127-D44B-A373-5D93F470FB9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7165-6ECC-4143-872F-782EEA02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4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rohrer.github.io/how_convolutional_neural_networks_work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Convolutional Neural Networks </a:t>
            </a:r>
            <a:r>
              <a:rPr lang="mr-IN" dirty="0" smtClean="0"/>
              <a:t>–</a:t>
            </a:r>
            <a:r>
              <a:rPr lang="en-US" dirty="0" smtClean="0"/>
              <a:t> use in Vision and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4709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(Based </a:t>
            </a:r>
            <a:r>
              <a:rPr lang="en-US" dirty="0" err="1" smtClean="0"/>
              <a:t>on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://brohrer.github.io/how_convolutional_neural_networks_work.html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the survey paper by </a:t>
            </a:r>
            <a:r>
              <a:rPr lang="en-US" dirty="0" err="1" smtClean="0"/>
              <a:t>Yoav</a:t>
            </a:r>
            <a:r>
              <a:rPr lang="en-US" dirty="0" smtClean="0"/>
              <a:t> Goldberg)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7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Maxpooling</a:t>
            </a:r>
            <a:r>
              <a:rPr lang="en-US" dirty="0" smtClean="0"/>
              <a:t> on the stack of images</a:t>
            </a:r>
            <a:endParaRPr lang="en-US" dirty="0"/>
          </a:p>
        </p:txBody>
      </p:sp>
      <p:pic>
        <p:nvPicPr>
          <p:cNvPr id="3" name="Picture 2" descr="Screen Shot 2018-03-19 at 10.10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13" y="1490518"/>
            <a:ext cx="76835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RELU layer</a:t>
            </a:r>
            <a:endParaRPr lang="en-US" dirty="0"/>
          </a:p>
        </p:txBody>
      </p:sp>
      <p:pic>
        <p:nvPicPr>
          <p:cNvPr id="3" name="Picture 2" descr="Screen Shot 2018-03-19 at 10.10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043545"/>
            <a:ext cx="76581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16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RELU applied to a stack of images</a:t>
            </a:r>
            <a:endParaRPr lang="en-US" dirty="0"/>
          </a:p>
        </p:txBody>
      </p:sp>
      <p:pic>
        <p:nvPicPr>
          <p:cNvPr id="3" name="Picture 2" descr="Screen Shot 2018-03-19 at 10.10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9" y="1041400"/>
            <a:ext cx="78105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0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of modules</a:t>
            </a:r>
            <a:endParaRPr lang="en-US" dirty="0"/>
          </a:p>
        </p:txBody>
      </p:sp>
      <p:pic>
        <p:nvPicPr>
          <p:cNvPr id="3" name="Picture 2" descr="Screen Shot 2018-03-19 at 10.1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" y="2321214"/>
            <a:ext cx="9144000" cy="323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15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connected layer </a:t>
            </a:r>
            <a:endParaRPr lang="en-US" dirty="0"/>
          </a:p>
        </p:txBody>
      </p:sp>
      <p:pic>
        <p:nvPicPr>
          <p:cNvPr id="3" name="Picture 2" descr="Screen Shot 2018-03-19 at 10.10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168400"/>
            <a:ext cx="77851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4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layers of different kinds of modules</a:t>
            </a:r>
            <a:endParaRPr lang="en-US" dirty="0"/>
          </a:p>
        </p:txBody>
      </p:sp>
      <p:pic>
        <p:nvPicPr>
          <p:cNvPr id="3" name="Picture 2" descr="Screen Shot 2018-03-19 at 10.10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3180"/>
            <a:ext cx="9144000" cy="263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1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Hyperparamaters</a:t>
            </a:r>
            <a:endParaRPr lang="en-US" dirty="0"/>
          </a:p>
        </p:txBody>
      </p:sp>
      <p:pic>
        <p:nvPicPr>
          <p:cNvPr id="3" name="Picture 2" descr="Screen Shot 2018-03-19 at 10.11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825"/>
            <a:ext cx="9144000" cy="389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0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8-03-19 at 10.11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24" y="0"/>
            <a:ext cx="7887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9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8-03-19 at 10.11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0" y="493848"/>
            <a:ext cx="9144000" cy="636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33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10-23 at 3.36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138"/>
            <a:ext cx="9144000" cy="62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9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3-19 at 10.08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835727"/>
            <a:ext cx="7747000" cy="4699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Example: </a:t>
            </a:r>
            <a:br>
              <a:rPr lang="en-US" dirty="0" smtClean="0"/>
            </a:br>
            <a:r>
              <a:rPr lang="en-US" dirty="0" smtClean="0"/>
              <a:t>Whether an image is an X or an 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7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8-03-20 at 2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5" y="0"/>
            <a:ext cx="9092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2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20 at 2.11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64" y="0"/>
            <a:ext cx="8603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5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and Pooling in NLP</a:t>
            </a:r>
            <a:endParaRPr lang="en-US" dirty="0"/>
          </a:p>
        </p:txBody>
      </p:sp>
      <p:pic>
        <p:nvPicPr>
          <p:cNvPr id="3" name="Picture 2" descr="Screen Shot 2018-03-19 at 10.1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606"/>
            <a:ext cx="9144000" cy="43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8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3-19 at 10.13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1" y="3740727"/>
            <a:ext cx="8548398" cy="3117273"/>
          </a:xfrm>
          <a:prstGeom prst="rect">
            <a:avLst/>
          </a:prstGeom>
        </p:spPr>
      </p:pic>
      <p:pic>
        <p:nvPicPr>
          <p:cNvPr id="3" name="Picture 2" descr="Screen Shot 2018-03-19 at 10.13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" y="84947"/>
            <a:ext cx="8485909" cy="389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3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9 at 10.13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71"/>
            <a:ext cx="9144000" cy="64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81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545956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Challenge: </a:t>
            </a:r>
            <a:r>
              <a:rPr lang="en-US" sz="3200" dirty="0"/>
              <a:t>W</a:t>
            </a:r>
            <a:r>
              <a:rPr lang="en-US" sz="3200" dirty="0" smtClean="0"/>
              <a:t>e </a:t>
            </a:r>
            <a:r>
              <a:rPr lang="en-US" sz="3200" dirty="0"/>
              <a:t>would like to be able to see X’s and O’s even if they’re shifted, shrunken, </a:t>
            </a:r>
            <a:r>
              <a:rPr lang="en-US" sz="3200" dirty="0" smtClean="0"/>
              <a:t>slightly rotated </a:t>
            </a:r>
            <a:r>
              <a:rPr lang="en-US" sz="3200" dirty="0"/>
              <a:t>or deformed. 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Picture 3" descr="Screen Shot 2018-03-19 at 10.0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82" y="2497859"/>
            <a:ext cx="79375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8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3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CNNs compare images piece by piece. The pieces that it looks for are called features.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Screen Shot 2018-03-19 at 10.09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41" y="2307360"/>
            <a:ext cx="77089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5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Each feature is like a mini-image—a small two-dimensional array of values. Features match common aspects of the images. In the case of X images, features consisting of diagonal lines and a crossing capture all the important characteristics of most X’s. </a:t>
            </a:r>
            <a:br>
              <a:rPr lang="en-US" sz="2700" dirty="0"/>
            </a:br>
            <a:endParaRPr lang="en-US" sz="2700" dirty="0"/>
          </a:p>
        </p:txBody>
      </p:sp>
      <p:pic>
        <p:nvPicPr>
          <p:cNvPr id="3" name="Picture 2" descr="Screen Shot 2018-03-19 at 10.09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" y="1574800"/>
            <a:ext cx="80899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17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in one location</a:t>
            </a:r>
            <a:endParaRPr lang="en-US" dirty="0"/>
          </a:p>
        </p:txBody>
      </p:sp>
      <p:pic>
        <p:nvPicPr>
          <p:cNvPr id="3" name="Picture 2" descr="Screen Shot 2018-03-19 at 10.09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755487"/>
            <a:ext cx="78105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0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over the image</a:t>
            </a:r>
            <a:endParaRPr lang="en-US" dirty="0"/>
          </a:p>
        </p:txBody>
      </p:sp>
      <p:pic>
        <p:nvPicPr>
          <p:cNvPr id="3" name="Picture 2" descr="Screen Shot 2018-03-19 at 10.0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301587"/>
            <a:ext cx="76581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0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Convolution with multiple filters produces a stack of images</a:t>
            </a:r>
            <a:endParaRPr lang="en-US" dirty="0"/>
          </a:p>
        </p:txBody>
      </p:sp>
      <p:pic>
        <p:nvPicPr>
          <p:cNvPr id="3" name="Picture 2" descr="Screen Shot 2018-03-19 at 10.10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54" y="1417638"/>
            <a:ext cx="77724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2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93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Pooling: </a:t>
            </a:r>
            <a:r>
              <a:rPr lang="en-US" sz="2700" dirty="0"/>
              <a:t>take large images and shrink them down while preserving the most important information in them. 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(Parameters: Window Size and stride)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 descr="Screen Shot 2018-03-19 at 10.10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42523"/>
            <a:ext cx="77343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2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190</Words>
  <Application>Microsoft Macintosh PowerPoint</Application>
  <PresentationFormat>On-screen Show (4:3)</PresentationFormat>
  <Paragraphs>19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Convolutional Neural Networks – use in Vision and NLP</vt:lpstr>
      <vt:lpstr>Simple Example:  Whether an image is an X or an O?</vt:lpstr>
      <vt:lpstr>Challenge: We would like to be able to see X’s and O’s even if they’re shifted, shrunken, slightly rotated or deformed.  </vt:lpstr>
      <vt:lpstr>CNNs compare images piece by piece. The pieces that it looks for are called features.  </vt:lpstr>
      <vt:lpstr>Each feature is like a mini-image—a small two-dimensional array of values. Features match common aspects of the images. In the case of X images, features consisting of diagonal lines and a crossing capture all the important characteristics of most X’s.  </vt:lpstr>
      <vt:lpstr>Convolution in one location</vt:lpstr>
      <vt:lpstr>Convolution over the image</vt:lpstr>
      <vt:lpstr>Convolution with multiple filters produces a stack of images</vt:lpstr>
      <vt:lpstr>Pooling: take large images and shrink them down while preserving the most important information in them.  (Parameters: Window Size and stride)  </vt:lpstr>
      <vt:lpstr>Maxpooling on the stack of images</vt:lpstr>
      <vt:lpstr>RELU layer</vt:lpstr>
      <vt:lpstr>RELU applied to a stack of images</vt:lpstr>
      <vt:lpstr>Stacking of modules</vt:lpstr>
      <vt:lpstr>Fully connected layer </vt:lpstr>
      <vt:lpstr>Multiple layers of different kinds of modules</vt:lpstr>
      <vt:lpstr>Hyperparamaters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Convolution and Pooling in NLP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 – use in Vision and NLP</dc:title>
  <dc:creator>Chitta Baral</dc:creator>
  <cp:lastModifiedBy>Chitta Baral</cp:lastModifiedBy>
  <cp:revision>21</cp:revision>
  <dcterms:created xsi:type="dcterms:W3CDTF">2018-03-20T05:06:52Z</dcterms:created>
  <dcterms:modified xsi:type="dcterms:W3CDTF">2019-03-21T22:09:34Z</dcterms:modified>
</cp:coreProperties>
</file>