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3" r:id="rId2"/>
    <p:sldId id="264" r:id="rId3"/>
    <p:sldId id="261" r:id="rId4"/>
    <p:sldId id="266" r:id="rId5"/>
    <p:sldId id="265" r:id="rId6"/>
    <p:sldId id="262" r:id="rId7"/>
    <p:sldId id="257" r:id="rId8"/>
    <p:sldId id="258" r:id="rId9"/>
    <p:sldId id="259" r:id="rId10"/>
    <p:sldId id="26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-46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91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aeeb0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aeeb0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4aeeb07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4aeeb07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4aeeb074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4aeeb074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aeeb07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aeeb07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4aeeb07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4aeeb074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Inference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7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Aggregate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8839200" cy="2140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00" y="3373975"/>
            <a:ext cx="4066400" cy="10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9-03-28 at 2.2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656"/>
            <a:ext cx="9144000" cy="37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2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9-03-28 at 2.26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635"/>
            <a:ext cx="9144000" cy="434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37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9-03-28 at 2.30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02"/>
            <a:ext cx="9144000" cy="41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43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9-03-28 at 2.2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827" y="0"/>
            <a:ext cx="48639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38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Decomposable Attention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1. </a:t>
            </a:r>
            <a:r>
              <a:rPr lang="en" b="1"/>
              <a:t>Attend                               2. Compare                               3. Aggregate</a:t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0428"/>
            <a:ext cx="9144000" cy="3646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2035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Attend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00" y="2375472"/>
            <a:ext cx="6674301" cy="94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92" y="1184025"/>
            <a:ext cx="7658660" cy="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5" y="1069500"/>
            <a:ext cx="6578375" cy="38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Compare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78975"/>
            <a:ext cx="8839199" cy="2122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</Words>
  <Application>Microsoft Macintosh PowerPoint</Application>
  <PresentationFormat>On-screen Show (16:9)</PresentationFormat>
  <Paragraphs>7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Natural Language Inference</vt:lpstr>
      <vt:lpstr>PowerPoint Presentation</vt:lpstr>
      <vt:lpstr>PowerPoint Presentation</vt:lpstr>
      <vt:lpstr>PowerPoint Presentation</vt:lpstr>
      <vt:lpstr>PowerPoint Presentation</vt:lpstr>
      <vt:lpstr>Decomposable Attention</vt:lpstr>
      <vt:lpstr>Step 1: Attend</vt:lpstr>
      <vt:lpstr>Step 1</vt:lpstr>
      <vt:lpstr>Step 2: Compare</vt:lpstr>
      <vt:lpstr>Step 3: Aggregate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Inference</dc:title>
  <cp:lastModifiedBy>Chitta Baral</cp:lastModifiedBy>
  <cp:revision>2</cp:revision>
  <dcterms:modified xsi:type="dcterms:W3CDTF">2019-03-28T23:15:28Z</dcterms:modified>
</cp:coreProperties>
</file>