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F3A3B-F591-674E-9726-1AF446AC208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71C8D-BB2B-854F-ADC4-5DD2847E7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049B-0B24-0345-85B3-BD1E46103DC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7445-6AD8-5C40-ACDE-C32E085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2EEB-E245-F342-851C-3300D5F272F7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1F48-6CCD-664E-A1F0-595255C1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for structured input - </a:t>
            </a:r>
            <a:r>
              <a:rPr lang="en-US" dirty="0" err="1" smtClean="0"/>
              <a:t>RecNN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8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RecNN</a:t>
            </a:r>
            <a:r>
              <a:rPr lang="en-US" dirty="0" smtClean="0"/>
              <a:t> - Recursive </a:t>
            </a:r>
            <a:r>
              <a:rPr lang="en-US" dirty="0" smtClean="0"/>
              <a:t>Neural Networks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03" y="1600200"/>
            <a:ext cx="8320697" cy="48301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RNN (Recurrent Neural networks) is very useful for modeling sequences. </a:t>
            </a:r>
          </a:p>
          <a:p>
            <a:r>
              <a:rPr lang="en-US" dirty="0" smtClean="0"/>
              <a:t>In language processing, it is often natural and desirable to work with tree structures. </a:t>
            </a:r>
          </a:p>
          <a:p>
            <a:pPr lvl="1"/>
            <a:r>
              <a:rPr lang="en-US" dirty="0" smtClean="0"/>
              <a:t>The trees can be syntactic trees, discourse trees, or even trees representing the sentiment expressed by various parts of a sentence. </a:t>
            </a:r>
          </a:p>
          <a:p>
            <a:pPr lvl="1"/>
            <a:r>
              <a:rPr lang="en-US" dirty="0" smtClean="0"/>
              <a:t>We may want to predict values based on specific tree nodes, predict values based on the root nodes, or assign a quality score to a complete tree or part of a tree. </a:t>
            </a:r>
          </a:p>
          <a:p>
            <a:pPr lvl="1"/>
            <a:r>
              <a:rPr lang="en-US" dirty="0" smtClean="0"/>
              <a:t>In other cases, we may not care about the tree structure directly but rather reason about spans in the sentence. In such cases, the tree is merely used as a backbone structure which helps guide the encoding process of the sequence into a fixed size vector.</a:t>
            </a:r>
          </a:p>
          <a:p>
            <a:r>
              <a:rPr lang="en-US" dirty="0" smtClean="0"/>
              <a:t>The main intuition behind the recursive neural networks is that each </a:t>
            </a:r>
            <a:r>
              <a:rPr lang="en-US" dirty="0" err="1" smtClean="0"/>
              <a:t>subtree</a:t>
            </a:r>
            <a:r>
              <a:rPr lang="en-US" dirty="0" smtClean="0"/>
              <a:t> is represented as a d dimensional vector, and the representation of a node p with children c1 and c2 is a function of the representation of the nodes: </a:t>
            </a:r>
            <a:r>
              <a:rPr lang="en-US" dirty="0" err="1" smtClean="0"/>
              <a:t>vec</a:t>
            </a:r>
            <a:r>
              <a:rPr lang="en-US" dirty="0" smtClean="0"/>
              <a:t>(p) = f(</a:t>
            </a:r>
            <a:r>
              <a:rPr lang="en-US" dirty="0" err="1" smtClean="0"/>
              <a:t>vec</a:t>
            </a:r>
            <a:r>
              <a:rPr lang="en-US" dirty="0" smtClean="0"/>
              <a:t>(c1),</a:t>
            </a:r>
            <a:r>
              <a:rPr lang="en-US" dirty="0" err="1" smtClean="0"/>
              <a:t>vec</a:t>
            </a:r>
            <a:r>
              <a:rPr lang="en-US" dirty="0" smtClean="0"/>
              <a:t>(c2)), where f is a composition function taking two d-dimensional vectors and returning a single d-dimensional vector.</a:t>
            </a:r>
          </a:p>
        </p:txBody>
      </p:sp>
    </p:spTree>
    <p:extLst>
      <p:ext uri="{BB962C8B-B14F-4D97-AF65-F5344CB8AC3E}">
        <p14:creationId xmlns:p14="http://schemas.microsoft.com/office/powerpoint/2010/main" val="166596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12 at 11.1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1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21"/>
            <a:ext cx="9144000" cy="41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1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2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924"/>
            <a:ext cx="9144000" cy="35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2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2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32"/>
            <a:ext cx="9144000" cy="61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3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234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Neural Networks for structured input - RecNN</vt:lpstr>
      <vt:lpstr>RecNN - Recursive Neural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Deep Learning in NLP</dc:title>
  <dc:creator>Chitta Baral</dc:creator>
  <cp:lastModifiedBy>Chitta Baral</cp:lastModifiedBy>
  <cp:revision>12</cp:revision>
  <cp:lastPrinted>2018-11-13T22:39:52Z</cp:lastPrinted>
  <dcterms:created xsi:type="dcterms:W3CDTF">2018-04-12T18:24:56Z</dcterms:created>
  <dcterms:modified xsi:type="dcterms:W3CDTF">2019-04-18T22:47:49Z</dcterms:modified>
</cp:coreProperties>
</file>