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8" r:id="rId2"/>
    <p:sldId id="257" r:id="rId3"/>
    <p:sldId id="258" r:id="rId4"/>
    <p:sldId id="259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9EAD1-4220-9AE3-6EB6-7E5C30A7AE29}" v="22" dt="2025-03-10T08:19:32.178"/>
    <p1510:client id="{96EA2575-72CB-67D8-4068-36511DE47E5C}" v="298" dt="2025-03-10T06:25:23.622"/>
    <p1510:client id="{B965B595-6E13-5D67-CC48-C087FE623FEC}" v="7" dt="2025-03-10T08:49:55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ganesh Durai" userId="S::karthiganeshdurai@kwantumgresearch.onmicrosoft.com::f98e38ff-e052-4afc-bcdd-4cdce18d84fb" providerId="AD" clId="Web-{45D9EAD1-4220-9AE3-6EB6-7E5C30A7AE29}"/>
    <pc:docChg chg="addSld delSld modSld">
      <pc:chgData name="Karthiganesh Durai" userId="S::karthiganeshdurai@kwantumgresearch.onmicrosoft.com::f98e38ff-e052-4afc-bcdd-4cdce18d84fb" providerId="AD" clId="Web-{45D9EAD1-4220-9AE3-6EB6-7E5C30A7AE29}" dt="2025-03-10T08:19:32.178" v="19"/>
      <pc:docMkLst>
        <pc:docMk/>
      </pc:docMkLst>
      <pc:sldChg chg="del">
        <pc:chgData name="Karthiganesh Durai" userId="S::karthiganeshdurai@kwantumgresearch.onmicrosoft.com::f98e38ff-e052-4afc-bcdd-4cdce18d84fb" providerId="AD" clId="Web-{45D9EAD1-4220-9AE3-6EB6-7E5C30A7AE29}" dt="2025-03-10T08:17:34.566" v="7"/>
        <pc:sldMkLst>
          <pc:docMk/>
          <pc:sldMk cId="0" sldId="256"/>
        </pc:sldMkLst>
      </pc:sldChg>
      <pc:sldChg chg="modSp">
        <pc:chgData name="Karthiganesh Durai" userId="S::karthiganeshdurai@kwantumgresearch.onmicrosoft.com::f98e38ff-e052-4afc-bcdd-4cdce18d84fb" providerId="AD" clId="Web-{45D9EAD1-4220-9AE3-6EB6-7E5C30A7AE29}" dt="2025-03-10T08:18:55.083" v="13" actId="20577"/>
        <pc:sldMkLst>
          <pc:docMk/>
          <pc:sldMk cId="0" sldId="257"/>
        </pc:sldMkLst>
        <pc:spChg chg="mod">
          <ac:chgData name="Karthiganesh Durai" userId="S::karthiganeshdurai@kwantumgresearch.onmicrosoft.com::f98e38ff-e052-4afc-bcdd-4cdce18d84fb" providerId="AD" clId="Web-{45D9EAD1-4220-9AE3-6EB6-7E5C30A7AE29}" dt="2025-03-10T08:18:55.083" v="13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Karthiganesh Durai" userId="S::karthiganeshdurai@kwantumgresearch.onmicrosoft.com::f98e38ff-e052-4afc-bcdd-4cdce18d84fb" providerId="AD" clId="Web-{45D9EAD1-4220-9AE3-6EB6-7E5C30A7AE29}" dt="2025-03-10T08:19:17.724" v="18" actId="1076"/>
        <pc:sldMkLst>
          <pc:docMk/>
          <pc:sldMk cId="0" sldId="258"/>
        </pc:sldMkLst>
        <pc:spChg chg="mod">
          <ac:chgData name="Karthiganesh Durai" userId="S::karthiganeshdurai@kwantumgresearch.onmicrosoft.com::f98e38ff-e052-4afc-bcdd-4cdce18d84fb" providerId="AD" clId="Web-{45D9EAD1-4220-9AE3-6EB6-7E5C30A7AE29}" dt="2025-03-10T08:19:13.255" v="17" actId="1076"/>
          <ac:spMkLst>
            <pc:docMk/>
            <pc:sldMk cId="0" sldId="258"/>
            <ac:spMk id="2" creationId="{00000000-0000-0000-0000-000000000000}"/>
          </ac:spMkLst>
        </pc:spChg>
        <pc:graphicFrameChg chg="mod">
          <ac:chgData name="Karthiganesh Durai" userId="S::karthiganeshdurai@kwantumgresearch.onmicrosoft.com::f98e38ff-e052-4afc-bcdd-4cdce18d84fb" providerId="AD" clId="Web-{45D9EAD1-4220-9AE3-6EB6-7E5C30A7AE29}" dt="2025-03-10T08:19:17.724" v="18" actId="1076"/>
          <ac:graphicFrameMkLst>
            <pc:docMk/>
            <pc:sldMk cId="0" sldId="258"/>
            <ac:graphicFrameMk id="19" creationId="{1257F53C-B406-1B59-B8D8-061CA79E2A52}"/>
          </ac:graphicFrameMkLst>
        </pc:graphicFrameChg>
      </pc:sldChg>
      <pc:sldChg chg="modSp">
        <pc:chgData name="Karthiganesh Durai" userId="S::karthiganeshdurai@kwantumgresearch.onmicrosoft.com::f98e38ff-e052-4afc-bcdd-4cdce18d84fb" providerId="AD" clId="Web-{45D9EAD1-4220-9AE3-6EB6-7E5C30A7AE29}" dt="2025-03-10T08:19:32.178" v="19"/>
        <pc:sldMkLst>
          <pc:docMk/>
          <pc:sldMk cId="0" sldId="259"/>
        </pc:sldMkLst>
        <pc:spChg chg="mod">
          <ac:chgData name="Karthiganesh Durai" userId="S::karthiganeshdurai@kwantumgresearch.onmicrosoft.com::f98e38ff-e052-4afc-bcdd-4cdce18d84fb" providerId="AD" clId="Web-{45D9EAD1-4220-9AE3-6EB6-7E5C30A7AE29}" dt="2025-03-10T08:19:32.178" v="19"/>
          <ac:spMkLst>
            <pc:docMk/>
            <pc:sldMk cId="0" sldId="259"/>
            <ac:spMk id="2" creationId="{00000000-0000-0000-0000-000000000000}"/>
          </ac:spMkLst>
        </pc:spChg>
      </pc:sldChg>
      <pc:sldChg chg="modSp add">
        <pc:chgData name="Karthiganesh Durai" userId="S::karthiganeshdurai@kwantumgresearch.onmicrosoft.com::f98e38ff-e052-4afc-bcdd-4cdce18d84fb" providerId="AD" clId="Web-{45D9EAD1-4220-9AE3-6EB6-7E5C30A7AE29}" dt="2025-03-10T08:17:30.363" v="6" actId="20577"/>
        <pc:sldMkLst>
          <pc:docMk/>
          <pc:sldMk cId="2828797108" sldId="268"/>
        </pc:sldMkLst>
        <pc:spChg chg="mod">
          <ac:chgData name="Karthiganesh Durai" userId="S::karthiganeshdurai@kwantumgresearch.onmicrosoft.com::f98e38ff-e052-4afc-bcdd-4cdce18d84fb" providerId="AD" clId="Web-{45D9EAD1-4220-9AE3-6EB6-7E5C30A7AE29}" dt="2025-03-10T08:17:30.363" v="6" actId="20577"/>
          <ac:spMkLst>
            <pc:docMk/>
            <pc:sldMk cId="2828797108" sldId="268"/>
            <ac:spMk id="6" creationId="{8D6A4017-912B-57C3-A1AC-C56D668C4DF8}"/>
          </ac:spMkLst>
        </pc:spChg>
      </pc:sldChg>
    </pc:docChg>
  </pc:docChgLst>
  <pc:docChgLst>
    <pc:chgData name="Karthiganesh Durai" userId="S::karthiganeshdurai@kwantumgresearch.onmicrosoft.com::f98e38ff-e052-4afc-bcdd-4cdce18d84fb" providerId="AD" clId="Web-{B965B595-6E13-5D67-CC48-C087FE623FEC}"/>
    <pc:docChg chg="modSld">
      <pc:chgData name="Karthiganesh Durai" userId="S::karthiganeshdurai@kwantumgresearch.onmicrosoft.com::f98e38ff-e052-4afc-bcdd-4cdce18d84fb" providerId="AD" clId="Web-{B965B595-6E13-5D67-CC48-C087FE623FEC}" dt="2025-03-10T08:49:55.731" v="6" actId="1076"/>
      <pc:docMkLst>
        <pc:docMk/>
      </pc:docMkLst>
      <pc:sldChg chg="modSp">
        <pc:chgData name="Karthiganesh Durai" userId="S::karthiganeshdurai@kwantumgresearch.onmicrosoft.com::f98e38ff-e052-4afc-bcdd-4cdce18d84fb" providerId="AD" clId="Web-{B965B595-6E13-5D67-CC48-C087FE623FEC}" dt="2025-03-10T08:49:29.950" v="2" actId="1076"/>
        <pc:sldMkLst>
          <pc:docMk/>
          <pc:sldMk cId="0" sldId="259"/>
        </pc:sldMkLst>
        <pc:spChg chg="mod">
          <ac:chgData name="Karthiganesh Durai" userId="S::karthiganeshdurai@kwantumgresearch.onmicrosoft.com::f98e38ff-e052-4afc-bcdd-4cdce18d84fb" providerId="AD" clId="Web-{B965B595-6E13-5D67-CC48-C087FE623FEC}" dt="2025-03-10T08:49:29.950" v="2" actId="1076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Karthiganesh Durai" userId="S::karthiganeshdurai@kwantumgresearch.onmicrosoft.com::f98e38ff-e052-4afc-bcdd-4cdce18d84fb" providerId="AD" clId="Web-{B965B595-6E13-5D67-CC48-C087FE623FEC}" dt="2025-03-10T08:49:55.731" v="6" actId="1076"/>
        <pc:sldMkLst>
          <pc:docMk/>
          <pc:sldMk cId="1804414211" sldId="267"/>
        </pc:sldMkLst>
        <pc:spChg chg="mod">
          <ac:chgData name="Karthiganesh Durai" userId="S::karthiganeshdurai@kwantumgresearch.onmicrosoft.com::f98e38ff-e052-4afc-bcdd-4cdce18d84fb" providerId="AD" clId="Web-{B965B595-6E13-5D67-CC48-C087FE623FEC}" dt="2025-03-10T08:49:55.731" v="6" actId="1076"/>
          <ac:spMkLst>
            <pc:docMk/>
            <pc:sldMk cId="1804414211" sldId="267"/>
            <ac:spMk id="2" creationId="{A9DDB031-9ADC-2358-9012-DAFC15D99170}"/>
          </ac:spMkLst>
        </pc:spChg>
      </pc:sldChg>
    </pc:docChg>
  </pc:docChgLst>
  <pc:docChgLst>
    <pc:chgData name="Karthiganesh Durai" userId="S::karthiganeshdurai@kwantumgresearch.onmicrosoft.com::f98e38ff-e052-4afc-bcdd-4cdce18d84fb" providerId="AD" clId="Web-{96EA2575-72CB-67D8-4068-36511DE47E5C}"/>
    <pc:docChg chg="addSld delSld modSld addMainMaster delMainMaster">
      <pc:chgData name="Karthiganesh Durai" userId="S::karthiganeshdurai@kwantumgresearch.onmicrosoft.com::f98e38ff-e052-4afc-bcdd-4cdce18d84fb" providerId="AD" clId="Web-{96EA2575-72CB-67D8-4068-36511DE47E5C}" dt="2025-03-10T06:25:22.435" v="288" actId="20577"/>
      <pc:docMkLst>
        <pc:docMk/>
      </pc:docMkLst>
      <pc:sldChg chg="modSp mod modClrScheme chgLayout">
        <pc:chgData name="Karthiganesh Durai" userId="S::karthiganeshdurai@kwantumgresearch.onmicrosoft.com::f98e38ff-e052-4afc-bcdd-4cdce18d84fb" providerId="AD" clId="Web-{96EA2575-72CB-67D8-4068-36511DE47E5C}" dt="2025-03-10T06:25:22.435" v="288" actId="20577"/>
        <pc:sldMkLst>
          <pc:docMk/>
          <pc:sldMk cId="0" sldId="256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25:22.435" v="288" actId="20577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modClrScheme chgLayout">
        <pc:chgData name="Karthiganesh Durai" userId="S::karthiganeshdurai@kwantumgresearch.onmicrosoft.com::f98e38ff-e052-4afc-bcdd-4cdce18d84fb" providerId="AD" clId="Web-{96EA2575-72CB-67D8-4068-36511DE47E5C}" dt="2025-03-10T06:15:46.477" v="25" actId="20577"/>
        <pc:sldMkLst>
          <pc:docMk/>
          <pc:sldMk cId="0" sldId="257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57"/>
            <ac:spMk id="2" creationId="{00000000-0000-0000-0000-000000000000}"/>
          </ac:spMkLst>
        </pc:spChg>
        <pc:spChg chg="del">
          <ac:chgData name="Karthiganesh Durai" userId="S::karthiganeshdurai@kwantumgresearch.onmicrosoft.com::f98e38ff-e052-4afc-bcdd-4cdce18d84fb" providerId="AD" clId="Web-{96EA2575-72CB-67D8-4068-36511DE47E5C}" dt="2025-03-10T06:14:04.632" v="0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Karthiganesh Durai" userId="S::karthiganeshdurai@kwantumgresearch.onmicrosoft.com::f98e38ff-e052-4afc-bcdd-4cdce18d84fb" providerId="AD" clId="Web-{96EA2575-72CB-67D8-4068-36511DE47E5C}" dt="2025-03-10T06:14:06.445" v="1"/>
          <ac:spMkLst>
            <pc:docMk/>
            <pc:sldMk cId="0" sldId="257"/>
            <ac:spMk id="5" creationId="{DF78DC52-C9E0-E01D-8A17-4D38ECAA60E1}"/>
          </ac:spMkLst>
        </pc:spChg>
        <pc:graphicFrameChg chg="add mod ord modGraphic">
          <ac:chgData name="Karthiganesh Durai" userId="S::karthiganeshdurai@kwantumgresearch.onmicrosoft.com::f98e38ff-e052-4afc-bcdd-4cdce18d84fb" providerId="AD" clId="Web-{96EA2575-72CB-67D8-4068-36511DE47E5C}" dt="2025-03-10T06:15:46.477" v="25" actId="20577"/>
          <ac:graphicFrameMkLst>
            <pc:docMk/>
            <pc:sldMk cId="0" sldId="257"/>
            <ac:graphicFrameMk id="6" creationId="{A03840F0-F99D-A13A-6BDE-F66BABDA047D}"/>
          </ac:graphicFrameMkLst>
        </pc:graphicFrameChg>
      </pc:sldChg>
      <pc:sldChg chg="addSp delSp modSp mod modClrScheme chgLayout">
        <pc:chgData name="Karthiganesh Durai" userId="S::karthiganeshdurai@kwantumgresearch.onmicrosoft.com::f98e38ff-e052-4afc-bcdd-4cdce18d84fb" providerId="AD" clId="Web-{96EA2575-72CB-67D8-4068-36511DE47E5C}" dt="2025-03-10T06:17:28.540" v="77"/>
        <pc:sldMkLst>
          <pc:docMk/>
          <pc:sldMk cId="0" sldId="258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58"/>
            <ac:spMk id="2" creationId="{00000000-0000-0000-0000-000000000000}"/>
          </ac:spMkLst>
        </pc:spChg>
        <pc:spChg chg="del mod ord">
          <ac:chgData name="Karthiganesh Durai" userId="S::karthiganeshdurai@kwantumgresearch.onmicrosoft.com::f98e38ff-e052-4afc-bcdd-4cdce18d84fb" providerId="AD" clId="Web-{96EA2575-72CB-67D8-4068-36511DE47E5C}" dt="2025-03-10T06:16:22.430" v="26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Karthiganesh Durai" userId="S::karthiganeshdurai@kwantumgresearch.onmicrosoft.com::f98e38ff-e052-4afc-bcdd-4cdce18d84fb" providerId="AD" clId="Web-{96EA2575-72CB-67D8-4068-36511DE47E5C}" dt="2025-03-10T06:16:24.180" v="27"/>
          <ac:spMkLst>
            <pc:docMk/>
            <pc:sldMk cId="0" sldId="258"/>
            <ac:spMk id="5" creationId="{7145A567-D49A-40E2-8F91-ABD325ABAB84}"/>
          </ac:spMkLst>
        </pc:spChg>
        <pc:spChg chg="add del mod">
          <ac:chgData name="Karthiganesh Durai" userId="S::karthiganeshdurai@kwantumgresearch.onmicrosoft.com::f98e38ff-e052-4afc-bcdd-4cdce18d84fb" providerId="AD" clId="Web-{96EA2575-72CB-67D8-4068-36511DE47E5C}" dt="2025-03-10T06:16:53.837" v="38"/>
          <ac:spMkLst>
            <pc:docMk/>
            <pc:sldMk cId="0" sldId="258"/>
            <ac:spMk id="15" creationId="{53B3F603-61B1-7E89-776C-DB38CAC92013}"/>
          </ac:spMkLst>
        </pc:spChg>
        <pc:spChg chg="add del mod">
          <ac:chgData name="Karthiganesh Durai" userId="S::karthiganeshdurai@kwantumgresearch.onmicrosoft.com::f98e38ff-e052-4afc-bcdd-4cdce18d84fb" providerId="AD" clId="Web-{96EA2575-72CB-67D8-4068-36511DE47E5C}" dt="2025-03-10T06:16:44.555" v="33"/>
          <ac:spMkLst>
            <pc:docMk/>
            <pc:sldMk cId="0" sldId="258"/>
            <ac:spMk id="17" creationId="{CD7D5FD6-4F2F-1528-346A-4BB97ED14C00}"/>
          </ac:spMkLst>
        </pc:spChg>
        <pc:spChg chg="add del mod">
          <ac:chgData name="Karthiganesh Durai" userId="S::karthiganeshdurai@kwantumgresearch.onmicrosoft.com::f98e38ff-e052-4afc-bcdd-4cdce18d84fb" providerId="AD" clId="Web-{96EA2575-72CB-67D8-4068-36511DE47E5C}" dt="2025-03-10T06:17:06.306" v="40"/>
          <ac:spMkLst>
            <pc:docMk/>
            <pc:sldMk cId="0" sldId="258"/>
            <ac:spMk id="20" creationId="{220907AE-7CC8-08A9-0939-28437AB4AA73}"/>
          </ac:spMkLst>
        </pc:spChg>
        <pc:graphicFrameChg chg="add del mod ord modGraphic">
          <ac:chgData name="Karthiganesh Durai" userId="S::karthiganeshdurai@kwantumgresearch.onmicrosoft.com::f98e38ff-e052-4afc-bcdd-4cdce18d84fb" providerId="AD" clId="Web-{96EA2575-72CB-67D8-4068-36511DE47E5C}" dt="2025-03-10T06:16:36.790" v="31"/>
          <ac:graphicFrameMkLst>
            <pc:docMk/>
            <pc:sldMk cId="0" sldId="258"/>
            <ac:graphicFrameMk id="6" creationId="{024FDBB7-57BD-02B2-9F3C-566025BB0DFE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96EA2575-72CB-67D8-4068-36511DE47E5C}" dt="2025-03-10T06:16:41.712" v="32"/>
          <ac:graphicFrameMkLst>
            <pc:docMk/>
            <pc:sldMk cId="0" sldId="258"/>
            <ac:graphicFrameMk id="14" creationId="{60C349AF-18B2-B837-9CDF-DF02374A832B}"/>
          </ac:graphicFrameMkLst>
        </pc:graphicFrameChg>
        <pc:graphicFrameChg chg="add mod ord modGraphic">
          <ac:chgData name="Karthiganesh Durai" userId="S::karthiganeshdurai@kwantumgresearch.onmicrosoft.com::f98e38ff-e052-4afc-bcdd-4cdce18d84fb" providerId="AD" clId="Web-{96EA2575-72CB-67D8-4068-36511DE47E5C}" dt="2025-03-10T06:17:28.540" v="77"/>
          <ac:graphicFrameMkLst>
            <pc:docMk/>
            <pc:sldMk cId="0" sldId="258"/>
            <ac:graphicFrameMk id="19" creationId="{1257F53C-B406-1B59-B8D8-061CA79E2A52}"/>
          </ac:graphicFrameMkLst>
        </pc:graphicFrameChg>
      </pc:sldChg>
      <pc:sldChg chg="addSp delSp modSp mod modClrScheme chgLayout">
        <pc:chgData name="Karthiganesh Durai" userId="S::karthiganeshdurai@kwantumgresearch.onmicrosoft.com::f98e38ff-e052-4afc-bcdd-4cdce18d84fb" providerId="AD" clId="Web-{96EA2575-72CB-67D8-4068-36511DE47E5C}" dt="2025-03-10T06:23:20.278" v="177" actId="20577"/>
        <pc:sldMkLst>
          <pc:docMk/>
          <pc:sldMk cId="0" sldId="259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59"/>
            <ac:spMk id="2" creationId="{00000000-0000-0000-0000-000000000000}"/>
          </ac:spMkLst>
        </pc:spChg>
        <pc:spChg chg="del mod ord">
          <ac:chgData name="Karthiganesh Durai" userId="S::karthiganeshdurai@kwantumgresearch.onmicrosoft.com::f98e38ff-e052-4afc-bcdd-4cdce18d84fb" providerId="AD" clId="Web-{96EA2575-72CB-67D8-4068-36511DE47E5C}" dt="2025-03-10T06:18:39.744" v="80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Karthiganesh Durai" userId="S::karthiganeshdurai@kwantumgresearch.onmicrosoft.com::f98e38ff-e052-4afc-bcdd-4cdce18d84fb" providerId="AD" clId="Web-{96EA2575-72CB-67D8-4068-36511DE47E5C}" dt="2025-03-10T06:18:44.681" v="81"/>
          <ac:spMkLst>
            <pc:docMk/>
            <pc:sldMk cId="0" sldId="259"/>
            <ac:spMk id="5" creationId="{3CBE2592-51E8-8516-833D-5901E85E6FE6}"/>
          </ac:spMkLst>
        </pc:spChg>
        <pc:spChg chg="add mod">
          <ac:chgData name="Karthiganesh Durai" userId="S::karthiganeshdurai@kwantumgresearch.onmicrosoft.com::f98e38ff-e052-4afc-bcdd-4cdce18d84fb" providerId="AD" clId="Web-{96EA2575-72CB-67D8-4068-36511DE47E5C}" dt="2025-03-10T06:23:20.278" v="177" actId="20577"/>
          <ac:spMkLst>
            <pc:docMk/>
            <pc:sldMk cId="0" sldId="259"/>
            <ac:spMk id="7" creationId="{E3063CBD-6E04-A428-3753-D8B5FC30ED2E}"/>
          </ac:spMkLst>
        </pc:spChg>
        <pc:graphicFrameChg chg="add del mod modGraphic">
          <ac:chgData name="Karthiganesh Durai" userId="S::karthiganeshdurai@kwantumgresearch.onmicrosoft.com::f98e38ff-e052-4afc-bcdd-4cdce18d84fb" providerId="AD" clId="Web-{96EA2575-72CB-67D8-4068-36511DE47E5C}" dt="2025-03-10T06:22:37.168" v="173"/>
          <ac:graphicFrameMkLst>
            <pc:docMk/>
            <pc:sldMk cId="0" sldId="259"/>
            <ac:graphicFrameMk id="9" creationId="{29E17253-1D81-9524-D6F6-A250B4A8264E}"/>
          </ac:graphicFrameMkLst>
        </pc:graphicFrameChg>
        <pc:picChg chg="add mod ord">
          <ac:chgData name="Karthiganesh Durai" userId="S::karthiganeshdurai@kwantumgresearch.onmicrosoft.com::f98e38ff-e052-4afc-bcdd-4cdce18d84fb" providerId="AD" clId="Web-{96EA2575-72CB-67D8-4068-36511DE47E5C}" dt="2025-03-10T06:22:43.418" v="175" actId="1076"/>
          <ac:picMkLst>
            <pc:docMk/>
            <pc:sldMk cId="0" sldId="259"/>
            <ac:picMk id="6" creationId="{EE18A1D0-18E9-D524-63BE-2D3411E46DAC}"/>
          </ac:picMkLst>
        </pc:picChg>
      </pc:sldChg>
      <pc:sldChg chg="modSp del mod modClrScheme chgLayout">
        <pc:chgData name="Karthiganesh Durai" userId="S::karthiganeshdurai@kwantumgresearch.onmicrosoft.com::f98e38ff-e052-4afc-bcdd-4cdce18d84fb" providerId="AD" clId="Web-{96EA2575-72CB-67D8-4068-36511DE47E5C}" dt="2025-03-10T06:25:05.138" v="273"/>
        <pc:sldMkLst>
          <pc:docMk/>
          <pc:sldMk cId="0" sldId="260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0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96EA2575-72CB-67D8-4068-36511DE47E5C}" dt="2025-03-10T06:25:06.263" v="274"/>
        <pc:sldMkLst>
          <pc:docMk/>
          <pc:sldMk cId="0" sldId="261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1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96EA2575-72CB-67D8-4068-36511DE47E5C}" dt="2025-03-10T06:25:06.919" v="275"/>
        <pc:sldMkLst>
          <pc:docMk/>
          <pc:sldMk cId="0" sldId="262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2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96EA2575-72CB-67D8-4068-36511DE47E5C}" dt="2025-03-10T06:25:07.466" v="276"/>
        <pc:sldMkLst>
          <pc:docMk/>
          <pc:sldMk cId="0" sldId="263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3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96EA2575-72CB-67D8-4068-36511DE47E5C}" dt="2025-03-10T06:25:08.263" v="277"/>
        <pc:sldMkLst>
          <pc:docMk/>
          <pc:sldMk cId="0" sldId="264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96EA2575-72CB-67D8-4068-36511DE47E5C}" dt="2025-03-10T06:25:09.622" v="278"/>
        <pc:sldMkLst>
          <pc:docMk/>
          <pc:sldMk cId="0" sldId="265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96EA2575-72CB-67D8-4068-36511DE47E5C}" dt="2025-03-10T06:25:10.466" v="279"/>
        <pc:sldMkLst>
          <pc:docMk/>
          <pc:sldMk cId="0" sldId="266"/>
        </pc:sldMkLst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96EA2575-72CB-67D8-4068-36511DE47E5C}" dt="2025-03-10T06:15:03.851" v="19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add replId">
        <pc:chgData name="Karthiganesh Durai" userId="S::karthiganeshdurai@kwantumgresearch.onmicrosoft.com::f98e38ff-e052-4afc-bcdd-4cdce18d84fb" providerId="AD" clId="Web-{96EA2575-72CB-67D8-4068-36511DE47E5C}" dt="2025-03-10T06:24:32.013" v="272" actId="1076"/>
        <pc:sldMkLst>
          <pc:docMk/>
          <pc:sldMk cId="1804414211" sldId="267"/>
        </pc:sldMkLst>
        <pc:spChg chg="add del mod">
          <ac:chgData name="Karthiganesh Durai" userId="S::karthiganeshdurai@kwantumgresearch.onmicrosoft.com::f98e38ff-e052-4afc-bcdd-4cdce18d84fb" providerId="AD" clId="Web-{96EA2575-72CB-67D8-4068-36511DE47E5C}" dt="2025-03-10T06:23:32.200" v="179"/>
          <ac:spMkLst>
            <pc:docMk/>
            <pc:sldMk cId="1804414211" sldId="267"/>
            <ac:spMk id="4" creationId="{0BBFE251-9A66-5AA5-CD4E-A57A02AE3A72}"/>
          </ac:spMkLst>
        </pc:spChg>
        <pc:graphicFrameChg chg="mod modGraphic">
          <ac:chgData name="Karthiganesh Durai" userId="S::karthiganeshdurai@kwantumgresearch.onmicrosoft.com::f98e38ff-e052-4afc-bcdd-4cdce18d84fb" providerId="AD" clId="Web-{96EA2575-72CB-67D8-4068-36511DE47E5C}" dt="2025-03-10T06:24:32.013" v="272" actId="1076"/>
          <ac:graphicFrameMkLst>
            <pc:docMk/>
            <pc:sldMk cId="1804414211" sldId="267"/>
            <ac:graphicFrameMk id="9" creationId="{DF3AF0A2-1A0D-3E87-F775-2954850E4CF6}"/>
          </ac:graphicFrameMkLst>
        </pc:graphicFrameChg>
        <pc:picChg chg="del">
          <ac:chgData name="Karthiganesh Durai" userId="S::karthiganeshdurai@kwantumgresearch.onmicrosoft.com::f98e38ff-e052-4afc-bcdd-4cdce18d84fb" providerId="AD" clId="Web-{96EA2575-72CB-67D8-4068-36511DE47E5C}" dt="2025-03-10T06:23:23.825" v="178"/>
          <ac:picMkLst>
            <pc:docMk/>
            <pc:sldMk cId="1804414211" sldId="267"/>
            <ac:picMk id="6" creationId="{3FEDAD41-C6CE-9F3F-BF4B-4F610F856C06}"/>
          </ac:picMkLst>
        </pc:picChg>
      </pc:sldChg>
      <pc:sldMasterChg chg="del delSldLayout">
        <pc:chgData name="Karthiganesh Durai" userId="S::karthiganeshdurai@kwantumgresearch.onmicrosoft.com::f98e38ff-e052-4afc-bcdd-4cdce18d84fb" providerId="AD" clId="Web-{96EA2575-72CB-67D8-4068-36511DE47E5C}" dt="2025-03-10T06:14:46.695" v="17"/>
        <pc:sldMasterMkLst>
          <pc:docMk/>
          <pc:sldMasterMk cId="2209977519" sldId="2147483648"/>
        </pc:sldMasterMkLst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3168075583" sldId="2147483649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2614314258" sldId="2147483650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960648375" sldId="2147483651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2782244947" sldId="2147483652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990158736" sldId="2147483653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727027711" sldId="2147483654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1212999818" sldId="2147483655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1840726560" sldId="2147483656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3889236939" sldId="2147483657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2910927964" sldId="2147483658"/>
          </pc:sldLayoutMkLst>
        </pc:sldLayoutChg>
        <pc:sldLayoutChg chg="del">
          <pc:chgData name="Karthiganesh Durai" userId="S::karthiganeshdurai@kwantumgresearch.onmicrosoft.com::f98e38ff-e052-4afc-bcdd-4cdce18d84fb" providerId="AD" clId="Web-{96EA2575-72CB-67D8-4068-36511DE47E5C}" dt="2025-03-10T06:14:46.695" v="17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Karthiganesh Durai" userId="S::karthiganeshdurai@kwantumgresearch.onmicrosoft.com::f98e38ff-e052-4afc-bcdd-4cdce18d84fb" providerId="AD" clId="Web-{96EA2575-72CB-67D8-4068-36511DE47E5C}" dt="2025-03-10T06:15:03.851" v="19"/>
        <pc:sldMasterMkLst>
          <pc:docMk/>
          <pc:sldMasterMk cId="463072036" sldId="2147483660"/>
        </pc:sldMasterMkLst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556509663" sldId="2147483661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865049139" sldId="2147483662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248178799" sldId="2147483663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4227453813" sldId="2147483664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508317961" sldId="2147483665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1587412489" sldId="2147483666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1969402191" sldId="2147483667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1877812417" sldId="2147483668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580340075" sldId="2147483669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1756822270" sldId="2147483670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463072036" sldId="2147483660"/>
            <pc:sldLayoutMk cId="3179799905" sldId="2147483671"/>
          </pc:sldLayoutMkLst>
        </pc:sldLayoutChg>
      </pc:sldMasterChg>
      <pc:sldMasterChg chg="add addSldLayout modSldLayout">
        <pc:chgData name="Karthiganesh Durai" userId="S::karthiganeshdurai@kwantumgresearch.onmicrosoft.com::f98e38ff-e052-4afc-bcdd-4cdce18d84fb" providerId="AD" clId="Web-{96EA2575-72CB-67D8-4068-36511DE47E5C}" dt="2025-03-10T06:15:03.851" v="19"/>
        <pc:sldMasterMkLst>
          <pc:docMk/>
          <pc:sldMasterMk cId="3010736900" sldId="2147483672"/>
        </pc:sldMasterMkLst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1964383239" sldId="2147483673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3674274906" sldId="2147483674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1138419807" sldId="2147483675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203008958" sldId="2147483676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2807720126" sldId="2147483677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3533858709" sldId="2147483678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1490332711" sldId="2147483679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3655718989" sldId="2147483680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674855931" sldId="2147483681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3399024002" sldId="2147483682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96EA2575-72CB-67D8-4068-36511DE47E5C}" dt="2025-03-10T06:15:03.851" v="19"/>
          <pc:sldLayoutMkLst>
            <pc:docMk/>
            <pc:sldMasterMk cId="3010736900" sldId="2147483672"/>
            <pc:sldLayoutMk cId="847151908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96BE1-C39A-46B8-9567-758704461F7B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D986F3C-5A02-417A-AF0D-BEAEE630197D}">
      <dgm:prSet phldr="0"/>
      <dgm:spPr/>
      <dgm:t>
        <a:bodyPr/>
        <a:lstStyle/>
        <a:p>
          <a:pPr algn="l" rtl="0"/>
          <a:r>
            <a:rPr lang="en-US" b="1" dirty="0"/>
            <a:t>How it Worked</a:t>
          </a:r>
          <a:endParaRPr lang="en-US" dirty="0">
            <a:latin typeface="Calibri"/>
          </a:endParaRPr>
        </a:p>
      </dgm:t>
    </dgm:pt>
    <dgm:pt modelId="{80E7B6C2-E6AC-42D6-8AB4-9DF33304C27C}" type="parTrans" cxnId="{E61635D6-06ED-4B4B-9E32-F3F33E05DEE0}">
      <dgm:prSet/>
      <dgm:spPr/>
    </dgm:pt>
    <dgm:pt modelId="{07385445-F988-44F4-A5EE-84DCBBA70009}" type="sibTrans" cxnId="{E61635D6-06ED-4B4B-9E32-F3F33E05DEE0}">
      <dgm:prSet/>
      <dgm:spPr/>
    </dgm:pt>
    <dgm:pt modelId="{AF1A9659-4799-44D7-BDAC-5A21638733C4}">
      <dgm:prSet phldr="0"/>
      <dgm:spPr/>
      <dgm:t>
        <a:bodyPr/>
        <a:lstStyle/>
        <a:p>
          <a:pPr algn="l"/>
          <a:r>
            <a:rPr lang="en-US" dirty="0"/>
            <a:t>Operations teams handled </a:t>
          </a:r>
          <a:r>
            <a:rPr lang="en-US" b="1" dirty="0"/>
            <a:t>infrastructure</a:t>
          </a:r>
          <a:r>
            <a:rPr lang="en-US" dirty="0"/>
            <a:t>, </a:t>
          </a:r>
          <a:r>
            <a:rPr lang="en-US" b="1" dirty="0"/>
            <a:t>server maintenance</a:t>
          </a:r>
          <a:r>
            <a:rPr lang="en-US" dirty="0"/>
            <a:t>, and </a:t>
          </a:r>
          <a:r>
            <a:rPr lang="en-US" b="1" dirty="0"/>
            <a:t>security</a:t>
          </a:r>
          <a:r>
            <a:rPr lang="en-US" dirty="0"/>
            <a:t> separately.</a:t>
          </a:r>
        </a:p>
      </dgm:t>
    </dgm:pt>
    <dgm:pt modelId="{AE94445D-9457-43A8-8337-FB3617F676EF}" type="parTrans" cxnId="{4C4054D1-273F-4FE9-A63F-10911F4F90A6}">
      <dgm:prSet/>
      <dgm:spPr/>
    </dgm:pt>
    <dgm:pt modelId="{6998C894-68D0-4902-9005-15BC9816A929}" type="sibTrans" cxnId="{4C4054D1-273F-4FE9-A63F-10911F4F90A6}">
      <dgm:prSet/>
      <dgm:spPr/>
    </dgm:pt>
    <dgm:pt modelId="{25DC998B-AC6B-40CE-BF8F-8E0F0D247BD2}">
      <dgm:prSet phldr="0"/>
      <dgm:spPr/>
      <dgm:t>
        <a:bodyPr/>
        <a:lstStyle/>
        <a:p>
          <a:pPr algn="l"/>
          <a:r>
            <a:rPr lang="en-US" dirty="0"/>
            <a:t>Used </a:t>
          </a:r>
          <a:r>
            <a:rPr lang="en-US" b="1" dirty="0"/>
            <a:t>monolithic architectures</a:t>
          </a:r>
          <a:r>
            <a:rPr lang="en-US" dirty="0"/>
            <a:t> (large, single-codebase applications).</a:t>
          </a:r>
        </a:p>
      </dgm:t>
    </dgm:pt>
    <dgm:pt modelId="{1A62B0D1-38DD-408F-A757-4C0547BE1A96}" type="parTrans" cxnId="{56AB6A23-B4AC-4E7A-BCFB-5448E6E8C713}">
      <dgm:prSet/>
      <dgm:spPr/>
    </dgm:pt>
    <dgm:pt modelId="{25284BF0-1B84-4C57-8C72-4AD78B9FB4E6}" type="sibTrans" cxnId="{56AB6A23-B4AC-4E7A-BCFB-5448E6E8C713}">
      <dgm:prSet/>
      <dgm:spPr/>
    </dgm:pt>
    <dgm:pt modelId="{8B3B817E-2007-4EEB-AFA7-A82285D82578}">
      <dgm:prSet phldr="0"/>
      <dgm:spPr/>
      <dgm:t>
        <a:bodyPr/>
        <a:lstStyle/>
        <a:p>
          <a:pPr algn="l"/>
          <a:r>
            <a:rPr lang="en-US" dirty="0"/>
            <a:t>Scaling was difficult, requiring </a:t>
          </a:r>
          <a:r>
            <a:rPr lang="en-US" b="1" dirty="0"/>
            <a:t>manual</a:t>
          </a:r>
          <a:r>
            <a:rPr lang="en-US" dirty="0"/>
            <a:t> setup of new servers.</a:t>
          </a:r>
        </a:p>
      </dgm:t>
    </dgm:pt>
    <dgm:pt modelId="{BED7428E-55AE-4F64-A72D-9A3B2BDFAB00}" type="parTrans" cxnId="{3E24594D-28A3-45A1-AE1E-5E18D8608C47}">
      <dgm:prSet/>
      <dgm:spPr/>
    </dgm:pt>
    <dgm:pt modelId="{94030798-9A9E-404F-9B2B-A6BAAD362768}" type="sibTrans" cxnId="{3E24594D-28A3-45A1-AE1E-5E18D8608C47}">
      <dgm:prSet/>
      <dgm:spPr/>
    </dgm:pt>
    <dgm:pt modelId="{E191F44F-524E-4323-9FB4-6E3920352F58}">
      <dgm:prSet phldr="0"/>
      <dgm:spPr/>
      <dgm:t>
        <a:bodyPr/>
        <a:lstStyle/>
        <a:p>
          <a:pPr algn="l"/>
          <a:r>
            <a:rPr lang="en-US" b="1" dirty="0"/>
            <a:t>Challenges</a:t>
          </a:r>
          <a:endParaRPr lang="en-US" dirty="0"/>
        </a:p>
      </dgm:t>
    </dgm:pt>
    <dgm:pt modelId="{BA7D98C4-5603-44B6-A181-55F70D7660BB}" type="parTrans" cxnId="{1ED80937-1F65-40CF-AC88-9E605FF55427}">
      <dgm:prSet/>
      <dgm:spPr/>
    </dgm:pt>
    <dgm:pt modelId="{F2C1F666-9D70-477E-A5FE-27A87694DCC9}" type="sibTrans" cxnId="{1ED80937-1F65-40CF-AC88-9E605FF55427}">
      <dgm:prSet/>
      <dgm:spPr/>
    </dgm:pt>
    <dgm:pt modelId="{E38FDC61-FE20-47E1-82FC-52B982BA25DE}">
      <dgm:prSet phldr="0"/>
      <dgm:spPr/>
      <dgm:t>
        <a:bodyPr/>
        <a:lstStyle/>
        <a:p>
          <a:pPr algn="l"/>
          <a:r>
            <a:rPr lang="en-US" b="1" dirty="0"/>
            <a:t>Slow Infrastructure Provisioning:</a:t>
          </a:r>
          <a:r>
            <a:rPr lang="en-US" dirty="0"/>
            <a:t> Setting up new servers took weeks or months.</a:t>
          </a:r>
        </a:p>
      </dgm:t>
    </dgm:pt>
    <dgm:pt modelId="{454CD9D0-86CE-443C-8EA5-107E5836FF58}" type="parTrans" cxnId="{E5FA3181-138C-462D-BBD7-862B841875A7}">
      <dgm:prSet/>
      <dgm:spPr/>
    </dgm:pt>
    <dgm:pt modelId="{E5269619-B343-47A8-8BE1-172C5C939932}" type="sibTrans" cxnId="{E5FA3181-138C-462D-BBD7-862B841875A7}">
      <dgm:prSet/>
      <dgm:spPr/>
    </dgm:pt>
    <dgm:pt modelId="{EFC77556-E0ED-46AC-871C-99D2EB10DE66}">
      <dgm:prSet phldr="0"/>
      <dgm:spPr/>
      <dgm:t>
        <a:bodyPr/>
        <a:lstStyle/>
        <a:p>
          <a:pPr algn="l"/>
          <a:r>
            <a:rPr lang="en-US" b="1" dirty="0"/>
            <a:t>Environment Mismatches:</a:t>
          </a:r>
          <a:r>
            <a:rPr lang="en-US" dirty="0"/>
            <a:t> "It works on my machine" issues due to different dev/prod environments.</a:t>
          </a:r>
        </a:p>
      </dgm:t>
    </dgm:pt>
    <dgm:pt modelId="{A4114BCB-A99E-48E8-B844-15424F072B97}" type="parTrans" cxnId="{4B2F044D-2930-45A5-97D6-1D8F75F184C2}">
      <dgm:prSet/>
      <dgm:spPr/>
    </dgm:pt>
    <dgm:pt modelId="{1D766FBC-B52A-4E29-A7AD-B3CB9180E395}" type="sibTrans" cxnId="{4B2F044D-2930-45A5-97D6-1D8F75F184C2}">
      <dgm:prSet/>
      <dgm:spPr/>
    </dgm:pt>
    <dgm:pt modelId="{624C2DD8-165C-4317-8F3E-519F41921E42}">
      <dgm:prSet phldr="0"/>
      <dgm:spPr/>
      <dgm:t>
        <a:bodyPr/>
        <a:lstStyle/>
        <a:p>
          <a:pPr algn="l"/>
          <a:r>
            <a:rPr lang="en-US" b="1" dirty="0"/>
            <a:t>High Downtime Risk:</a:t>
          </a:r>
          <a:r>
            <a:rPr lang="en-US" dirty="0"/>
            <a:t> No automated monitoring or rollback mechanisms.</a:t>
          </a:r>
        </a:p>
      </dgm:t>
    </dgm:pt>
    <dgm:pt modelId="{B9DE0D63-AB80-446B-9D9B-3CAD8A63715E}" type="parTrans" cxnId="{09B7C5A7-3CF0-45E8-9313-B7B82453DE1F}">
      <dgm:prSet/>
      <dgm:spPr/>
    </dgm:pt>
    <dgm:pt modelId="{0408825D-D355-4425-93F4-E2D2A9B9C7E7}" type="sibTrans" cxnId="{09B7C5A7-3CF0-45E8-9313-B7B82453DE1F}">
      <dgm:prSet/>
      <dgm:spPr/>
    </dgm:pt>
    <dgm:pt modelId="{59DCF128-34D8-46F8-8B16-12FD0561991C}" type="pres">
      <dgm:prSet presAssocID="{13396BE1-C39A-46B8-9567-758704461F7B}" presName="theList" presStyleCnt="0">
        <dgm:presLayoutVars>
          <dgm:dir/>
          <dgm:animLvl val="lvl"/>
          <dgm:resizeHandles val="exact"/>
        </dgm:presLayoutVars>
      </dgm:prSet>
      <dgm:spPr/>
    </dgm:pt>
    <dgm:pt modelId="{765D636C-898F-45AB-8929-73056327A34A}" type="pres">
      <dgm:prSet presAssocID="{BD986F3C-5A02-417A-AF0D-BEAEE630197D}" presName="compNode" presStyleCnt="0"/>
      <dgm:spPr/>
    </dgm:pt>
    <dgm:pt modelId="{C8484417-4705-4757-9786-99D5371A77FB}" type="pres">
      <dgm:prSet presAssocID="{BD986F3C-5A02-417A-AF0D-BEAEE630197D}" presName="aNode" presStyleLbl="bgShp" presStyleIdx="0" presStyleCnt="2"/>
      <dgm:spPr/>
    </dgm:pt>
    <dgm:pt modelId="{4973D3E2-B98E-4374-BE72-D5C10EE28893}" type="pres">
      <dgm:prSet presAssocID="{BD986F3C-5A02-417A-AF0D-BEAEE630197D}" presName="textNode" presStyleLbl="bgShp" presStyleIdx="0" presStyleCnt="2"/>
      <dgm:spPr/>
    </dgm:pt>
    <dgm:pt modelId="{82AFAB89-9521-4E5A-BC5E-7B1C430EED9D}" type="pres">
      <dgm:prSet presAssocID="{BD986F3C-5A02-417A-AF0D-BEAEE630197D}" presName="compChildNode" presStyleCnt="0"/>
      <dgm:spPr/>
    </dgm:pt>
    <dgm:pt modelId="{807A1F23-B178-48A5-B21C-BBEBEDB040ED}" type="pres">
      <dgm:prSet presAssocID="{BD986F3C-5A02-417A-AF0D-BEAEE630197D}" presName="theInnerList" presStyleCnt="0"/>
      <dgm:spPr/>
    </dgm:pt>
    <dgm:pt modelId="{9DD7A5BE-7752-404C-8A98-6BE80398F2BE}" type="pres">
      <dgm:prSet presAssocID="{AF1A9659-4799-44D7-BDAC-5A21638733C4}" presName="childNode" presStyleLbl="node1" presStyleIdx="0" presStyleCnt="6">
        <dgm:presLayoutVars>
          <dgm:bulletEnabled val="1"/>
        </dgm:presLayoutVars>
      </dgm:prSet>
      <dgm:spPr/>
    </dgm:pt>
    <dgm:pt modelId="{03E4A8FB-8D70-4B10-A8D8-D221676A3368}" type="pres">
      <dgm:prSet presAssocID="{AF1A9659-4799-44D7-BDAC-5A21638733C4}" presName="aSpace2" presStyleCnt="0"/>
      <dgm:spPr/>
    </dgm:pt>
    <dgm:pt modelId="{72CE3516-C07C-4682-8B1C-4377819A2403}" type="pres">
      <dgm:prSet presAssocID="{25DC998B-AC6B-40CE-BF8F-8E0F0D247BD2}" presName="childNode" presStyleLbl="node1" presStyleIdx="1" presStyleCnt="6">
        <dgm:presLayoutVars>
          <dgm:bulletEnabled val="1"/>
        </dgm:presLayoutVars>
      </dgm:prSet>
      <dgm:spPr/>
    </dgm:pt>
    <dgm:pt modelId="{0DBEF057-080C-434E-8F46-940E921EE299}" type="pres">
      <dgm:prSet presAssocID="{25DC998B-AC6B-40CE-BF8F-8E0F0D247BD2}" presName="aSpace2" presStyleCnt="0"/>
      <dgm:spPr/>
    </dgm:pt>
    <dgm:pt modelId="{355EAEBC-0838-4A37-95CD-F7ABD5F15062}" type="pres">
      <dgm:prSet presAssocID="{8B3B817E-2007-4EEB-AFA7-A82285D82578}" presName="childNode" presStyleLbl="node1" presStyleIdx="2" presStyleCnt="6">
        <dgm:presLayoutVars>
          <dgm:bulletEnabled val="1"/>
        </dgm:presLayoutVars>
      </dgm:prSet>
      <dgm:spPr/>
    </dgm:pt>
    <dgm:pt modelId="{D7A6CBB9-5664-462F-8A7C-A012F25702E3}" type="pres">
      <dgm:prSet presAssocID="{BD986F3C-5A02-417A-AF0D-BEAEE630197D}" presName="aSpace" presStyleCnt="0"/>
      <dgm:spPr/>
    </dgm:pt>
    <dgm:pt modelId="{82DB475C-1704-4125-BE43-6BAAA7EEEC2F}" type="pres">
      <dgm:prSet presAssocID="{E191F44F-524E-4323-9FB4-6E3920352F58}" presName="compNode" presStyleCnt="0"/>
      <dgm:spPr/>
    </dgm:pt>
    <dgm:pt modelId="{DC630119-5A6C-42A8-B0B7-DBC59B269058}" type="pres">
      <dgm:prSet presAssocID="{E191F44F-524E-4323-9FB4-6E3920352F58}" presName="aNode" presStyleLbl="bgShp" presStyleIdx="1" presStyleCnt="2"/>
      <dgm:spPr/>
    </dgm:pt>
    <dgm:pt modelId="{996A2ACA-48E3-4056-8EF3-F839B8D2A990}" type="pres">
      <dgm:prSet presAssocID="{E191F44F-524E-4323-9FB4-6E3920352F58}" presName="textNode" presStyleLbl="bgShp" presStyleIdx="1" presStyleCnt="2"/>
      <dgm:spPr/>
    </dgm:pt>
    <dgm:pt modelId="{A1E84DCC-3031-41E7-A391-62E1A0500A64}" type="pres">
      <dgm:prSet presAssocID="{E191F44F-524E-4323-9FB4-6E3920352F58}" presName="compChildNode" presStyleCnt="0"/>
      <dgm:spPr/>
    </dgm:pt>
    <dgm:pt modelId="{F483DCF5-DFB1-48C5-86E3-29BCD1321E56}" type="pres">
      <dgm:prSet presAssocID="{E191F44F-524E-4323-9FB4-6E3920352F58}" presName="theInnerList" presStyleCnt="0"/>
      <dgm:spPr/>
    </dgm:pt>
    <dgm:pt modelId="{86342B96-E998-453F-999B-25E704745FB7}" type="pres">
      <dgm:prSet presAssocID="{E38FDC61-FE20-47E1-82FC-52B982BA25DE}" presName="childNode" presStyleLbl="node1" presStyleIdx="3" presStyleCnt="6">
        <dgm:presLayoutVars>
          <dgm:bulletEnabled val="1"/>
        </dgm:presLayoutVars>
      </dgm:prSet>
      <dgm:spPr/>
    </dgm:pt>
    <dgm:pt modelId="{BF1FCE86-F9A4-404E-BDB3-177BEB3B8302}" type="pres">
      <dgm:prSet presAssocID="{E38FDC61-FE20-47E1-82FC-52B982BA25DE}" presName="aSpace2" presStyleCnt="0"/>
      <dgm:spPr/>
    </dgm:pt>
    <dgm:pt modelId="{DE0AC34E-2022-4E16-AB28-F6E6320ED5B2}" type="pres">
      <dgm:prSet presAssocID="{EFC77556-E0ED-46AC-871C-99D2EB10DE66}" presName="childNode" presStyleLbl="node1" presStyleIdx="4" presStyleCnt="6">
        <dgm:presLayoutVars>
          <dgm:bulletEnabled val="1"/>
        </dgm:presLayoutVars>
      </dgm:prSet>
      <dgm:spPr/>
    </dgm:pt>
    <dgm:pt modelId="{B407685D-D24B-4BCE-95C0-FCC0C93C50EA}" type="pres">
      <dgm:prSet presAssocID="{EFC77556-E0ED-46AC-871C-99D2EB10DE66}" presName="aSpace2" presStyleCnt="0"/>
      <dgm:spPr/>
    </dgm:pt>
    <dgm:pt modelId="{152B6B2E-C763-46BD-BC59-6638D3950A7D}" type="pres">
      <dgm:prSet presAssocID="{624C2DD8-165C-4317-8F3E-519F41921E42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6AB6A23-B4AC-4E7A-BCFB-5448E6E8C713}" srcId="{BD986F3C-5A02-417A-AF0D-BEAEE630197D}" destId="{25DC998B-AC6B-40CE-BF8F-8E0F0D247BD2}" srcOrd="1" destOrd="0" parTransId="{1A62B0D1-38DD-408F-A757-4C0547BE1A96}" sibTransId="{25284BF0-1B84-4C57-8C72-4AD78B9FB4E6}"/>
    <dgm:cxn modelId="{2758E035-B8EF-4BCC-A197-B04C41B7B32E}" type="presOf" srcId="{E38FDC61-FE20-47E1-82FC-52B982BA25DE}" destId="{86342B96-E998-453F-999B-25E704745FB7}" srcOrd="0" destOrd="0" presId="urn:microsoft.com/office/officeart/2005/8/layout/lProcess2"/>
    <dgm:cxn modelId="{1ED80937-1F65-40CF-AC88-9E605FF55427}" srcId="{13396BE1-C39A-46B8-9567-758704461F7B}" destId="{E191F44F-524E-4323-9FB4-6E3920352F58}" srcOrd="1" destOrd="0" parTransId="{BA7D98C4-5603-44B6-A181-55F70D7660BB}" sibTransId="{F2C1F666-9D70-477E-A5FE-27A87694DCC9}"/>
    <dgm:cxn modelId="{6D4FF65D-08EA-4909-95D2-DC7F86CE6F1D}" type="presOf" srcId="{EFC77556-E0ED-46AC-871C-99D2EB10DE66}" destId="{DE0AC34E-2022-4E16-AB28-F6E6320ED5B2}" srcOrd="0" destOrd="0" presId="urn:microsoft.com/office/officeart/2005/8/layout/lProcess2"/>
    <dgm:cxn modelId="{292EDC4A-8806-4463-B109-F7DA21912580}" type="presOf" srcId="{13396BE1-C39A-46B8-9567-758704461F7B}" destId="{59DCF128-34D8-46F8-8B16-12FD0561991C}" srcOrd="0" destOrd="0" presId="urn:microsoft.com/office/officeart/2005/8/layout/lProcess2"/>
    <dgm:cxn modelId="{4B2F044D-2930-45A5-97D6-1D8F75F184C2}" srcId="{E191F44F-524E-4323-9FB4-6E3920352F58}" destId="{EFC77556-E0ED-46AC-871C-99D2EB10DE66}" srcOrd="1" destOrd="0" parTransId="{A4114BCB-A99E-48E8-B844-15424F072B97}" sibTransId="{1D766FBC-B52A-4E29-A7AD-B3CB9180E395}"/>
    <dgm:cxn modelId="{3E24594D-28A3-45A1-AE1E-5E18D8608C47}" srcId="{BD986F3C-5A02-417A-AF0D-BEAEE630197D}" destId="{8B3B817E-2007-4EEB-AFA7-A82285D82578}" srcOrd="2" destOrd="0" parTransId="{BED7428E-55AE-4F64-A72D-9A3B2BDFAB00}" sibTransId="{94030798-9A9E-404F-9B2B-A6BAAD362768}"/>
    <dgm:cxn modelId="{E5FA3181-138C-462D-BBD7-862B841875A7}" srcId="{E191F44F-524E-4323-9FB4-6E3920352F58}" destId="{E38FDC61-FE20-47E1-82FC-52B982BA25DE}" srcOrd="0" destOrd="0" parTransId="{454CD9D0-86CE-443C-8EA5-107E5836FF58}" sibTransId="{E5269619-B343-47A8-8BE1-172C5C939932}"/>
    <dgm:cxn modelId="{3924EBA5-A567-42BE-A39A-649589215096}" type="presOf" srcId="{BD986F3C-5A02-417A-AF0D-BEAEE630197D}" destId="{C8484417-4705-4757-9786-99D5371A77FB}" srcOrd="0" destOrd="0" presId="urn:microsoft.com/office/officeart/2005/8/layout/lProcess2"/>
    <dgm:cxn modelId="{09B7C5A7-3CF0-45E8-9313-B7B82453DE1F}" srcId="{E191F44F-524E-4323-9FB4-6E3920352F58}" destId="{624C2DD8-165C-4317-8F3E-519F41921E42}" srcOrd="2" destOrd="0" parTransId="{B9DE0D63-AB80-446B-9D9B-3CAD8A63715E}" sibTransId="{0408825D-D355-4425-93F4-E2D2A9B9C7E7}"/>
    <dgm:cxn modelId="{2AF89BB3-D2B5-43C7-9F5C-FF5471E5928E}" type="presOf" srcId="{E191F44F-524E-4323-9FB4-6E3920352F58}" destId="{996A2ACA-48E3-4056-8EF3-F839B8D2A990}" srcOrd="1" destOrd="0" presId="urn:microsoft.com/office/officeart/2005/8/layout/lProcess2"/>
    <dgm:cxn modelId="{857FABB5-607E-476B-B1EF-EBA7EEDBA4A1}" type="presOf" srcId="{E191F44F-524E-4323-9FB4-6E3920352F58}" destId="{DC630119-5A6C-42A8-B0B7-DBC59B269058}" srcOrd="0" destOrd="0" presId="urn:microsoft.com/office/officeart/2005/8/layout/lProcess2"/>
    <dgm:cxn modelId="{CB23E6BA-C489-4513-9FE0-99B92D7C92E9}" type="presOf" srcId="{AF1A9659-4799-44D7-BDAC-5A21638733C4}" destId="{9DD7A5BE-7752-404C-8A98-6BE80398F2BE}" srcOrd="0" destOrd="0" presId="urn:microsoft.com/office/officeart/2005/8/layout/lProcess2"/>
    <dgm:cxn modelId="{D27E79C7-0C63-4324-AEB1-9CFEF44D69CE}" type="presOf" srcId="{624C2DD8-165C-4317-8F3E-519F41921E42}" destId="{152B6B2E-C763-46BD-BC59-6638D3950A7D}" srcOrd="0" destOrd="0" presId="urn:microsoft.com/office/officeart/2005/8/layout/lProcess2"/>
    <dgm:cxn modelId="{092F24C9-866C-482C-A8DF-5AFA26202B62}" type="presOf" srcId="{8B3B817E-2007-4EEB-AFA7-A82285D82578}" destId="{355EAEBC-0838-4A37-95CD-F7ABD5F15062}" srcOrd="0" destOrd="0" presId="urn:microsoft.com/office/officeart/2005/8/layout/lProcess2"/>
    <dgm:cxn modelId="{4C4054D1-273F-4FE9-A63F-10911F4F90A6}" srcId="{BD986F3C-5A02-417A-AF0D-BEAEE630197D}" destId="{AF1A9659-4799-44D7-BDAC-5A21638733C4}" srcOrd="0" destOrd="0" parTransId="{AE94445D-9457-43A8-8337-FB3617F676EF}" sibTransId="{6998C894-68D0-4902-9005-15BC9816A929}"/>
    <dgm:cxn modelId="{E61635D6-06ED-4B4B-9E32-F3F33E05DEE0}" srcId="{13396BE1-C39A-46B8-9567-758704461F7B}" destId="{BD986F3C-5A02-417A-AF0D-BEAEE630197D}" srcOrd="0" destOrd="0" parTransId="{80E7B6C2-E6AC-42D6-8AB4-9DF33304C27C}" sibTransId="{07385445-F988-44F4-A5EE-84DCBBA70009}"/>
    <dgm:cxn modelId="{0EEAC3D7-647B-4BB5-B24B-EC2F9E42DCA7}" type="presOf" srcId="{25DC998B-AC6B-40CE-BF8F-8E0F0D247BD2}" destId="{72CE3516-C07C-4682-8B1C-4377819A2403}" srcOrd="0" destOrd="0" presId="urn:microsoft.com/office/officeart/2005/8/layout/lProcess2"/>
    <dgm:cxn modelId="{85DEBBF6-06BD-4AE0-859C-F29D0038CBD4}" type="presOf" srcId="{BD986F3C-5A02-417A-AF0D-BEAEE630197D}" destId="{4973D3E2-B98E-4374-BE72-D5C10EE28893}" srcOrd="1" destOrd="0" presId="urn:microsoft.com/office/officeart/2005/8/layout/lProcess2"/>
    <dgm:cxn modelId="{2D49A480-BF66-49B4-821B-5A8F876DCDC2}" type="presParOf" srcId="{59DCF128-34D8-46F8-8B16-12FD0561991C}" destId="{765D636C-898F-45AB-8929-73056327A34A}" srcOrd="0" destOrd="0" presId="urn:microsoft.com/office/officeart/2005/8/layout/lProcess2"/>
    <dgm:cxn modelId="{FFE8BE3F-F38E-47D2-80FA-34AEF74D15AA}" type="presParOf" srcId="{765D636C-898F-45AB-8929-73056327A34A}" destId="{C8484417-4705-4757-9786-99D5371A77FB}" srcOrd="0" destOrd="0" presId="urn:microsoft.com/office/officeart/2005/8/layout/lProcess2"/>
    <dgm:cxn modelId="{330FC3AE-F506-4B13-B19E-B31851E499E6}" type="presParOf" srcId="{765D636C-898F-45AB-8929-73056327A34A}" destId="{4973D3E2-B98E-4374-BE72-D5C10EE28893}" srcOrd="1" destOrd="0" presId="urn:microsoft.com/office/officeart/2005/8/layout/lProcess2"/>
    <dgm:cxn modelId="{2A38D4E2-FD02-4F66-9F39-9235B98160E0}" type="presParOf" srcId="{765D636C-898F-45AB-8929-73056327A34A}" destId="{82AFAB89-9521-4E5A-BC5E-7B1C430EED9D}" srcOrd="2" destOrd="0" presId="urn:microsoft.com/office/officeart/2005/8/layout/lProcess2"/>
    <dgm:cxn modelId="{03BADA63-0A87-48F4-BDD9-91F54F0940E2}" type="presParOf" srcId="{82AFAB89-9521-4E5A-BC5E-7B1C430EED9D}" destId="{807A1F23-B178-48A5-B21C-BBEBEDB040ED}" srcOrd="0" destOrd="0" presId="urn:microsoft.com/office/officeart/2005/8/layout/lProcess2"/>
    <dgm:cxn modelId="{55533DE7-2D19-4901-B762-9A279561C132}" type="presParOf" srcId="{807A1F23-B178-48A5-B21C-BBEBEDB040ED}" destId="{9DD7A5BE-7752-404C-8A98-6BE80398F2BE}" srcOrd="0" destOrd="0" presId="urn:microsoft.com/office/officeart/2005/8/layout/lProcess2"/>
    <dgm:cxn modelId="{3FFB3E3C-FC6F-460F-BAA8-2E8837BDC2A9}" type="presParOf" srcId="{807A1F23-B178-48A5-B21C-BBEBEDB040ED}" destId="{03E4A8FB-8D70-4B10-A8D8-D221676A3368}" srcOrd="1" destOrd="0" presId="urn:microsoft.com/office/officeart/2005/8/layout/lProcess2"/>
    <dgm:cxn modelId="{8D9E620A-A709-4CB1-995A-B85B64B09C6E}" type="presParOf" srcId="{807A1F23-B178-48A5-B21C-BBEBEDB040ED}" destId="{72CE3516-C07C-4682-8B1C-4377819A2403}" srcOrd="2" destOrd="0" presId="urn:microsoft.com/office/officeart/2005/8/layout/lProcess2"/>
    <dgm:cxn modelId="{154099A5-5511-40AE-87AA-418238677A46}" type="presParOf" srcId="{807A1F23-B178-48A5-B21C-BBEBEDB040ED}" destId="{0DBEF057-080C-434E-8F46-940E921EE299}" srcOrd="3" destOrd="0" presId="urn:microsoft.com/office/officeart/2005/8/layout/lProcess2"/>
    <dgm:cxn modelId="{5FFE5608-309F-4609-8C41-FF69F5031046}" type="presParOf" srcId="{807A1F23-B178-48A5-B21C-BBEBEDB040ED}" destId="{355EAEBC-0838-4A37-95CD-F7ABD5F15062}" srcOrd="4" destOrd="0" presId="urn:microsoft.com/office/officeart/2005/8/layout/lProcess2"/>
    <dgm:cxn modelId="{84FC6185-6CDD-41C6-83FD-5AAC5EBF4652}" type="presParOf" srcId="{59DCF128-34D8-46F8-8B16-12FD0561991C}" destId="{D7A6CBB9-5664-462F-8A7C-A012F25702E3}" srcOrd="1" destOrd="0" presId="urn:microsoft.com/office/officeart/2005/8/layout/lProcess2"/>
    <dgm:cxn modelId="{FDF5D43B-E245-4FD0-AA16-7A8BF5C910EE}" type="presParOf" srcId="{59DCF128-34D8-46F8-8B16-12FD0561991C}" destId="{82DB475C-1704-4125-BE43-6BAAA7EEEC2F}" srcOrd="2" destOrd="0" presId="urn:microsoft.com/office/officeart/2005/8/layout/lProcess2"/>
    <dgm:cxn modelId="{FDF7BC4A-8891-4080-8210-23D531CA967E}" type="presParOf" srcId="{82DB475C-1704-4125-BE43-6BAAA7EEEC2F}" destId="{DC630119-5A6C-42A8-B0B7-DBC59B269058}" srcOrd="0" destOrd="0" presId="urn:microsoft.com/office/officeart/2005/8/layout/lProcess2"/>
    <dgm:cxn modelId="{0EBD8A2C-5667-408D-9A25-4D7D6F9E809C}" type="presParOf" srcId="{82DB475C-1704-4125-BE43-6BAAA7EEEC2F}" destId="{996A2ACA-48E3-4056-8EF3-F839B8D2A990}" srcOrd="1" destOrd="0" presId="urn:microsoft.com/office/officeart/2005/8/layout/lProcess2"/>
    <dgm:cxn modelId="{6E9E710B-538A-4A4D-80A9-6E59813D51B3}" type="presParOf" srcId="{82DB475C-1704-4125-BE43-6BAAA7EEEC2F}" destId="{A1E84DCC-3031-41E7-A391-62E1A0500A64}" srcOrd="2" destOrd="0" presId="urn:microsoft.com/office/officeart/2005/8/layout/lProcess2"/>
    <dgm:cxn modelId="{DC2D702F-3AC8-4B5A-9618-38AE6CA0B891}" type="presParOf" srcId="{A1E84DCC-3031-41E7-A391-62E1A0500A64}" destId="{F483DCF5-DFB1-48C5-86E3-29BCD1321E56}" srcOrd="0" destOrd="0" presId="urn:microsoft.com/office/officeart/2005/8/layout/lProcess2"/>
    <dgm:cxn modelId="{6A50BA8D-B311-40F2-AC9F-DE0C990CA492}" type="presParOf" srcId="{F483DCF5-DFB1-48C5-86E3-29BCD1321E56}" destId="{86342B96-E998-453F-999B-25E704745FB7}" srcOrd="0" destOrd="0" presId="urn:microsoft.com/office/officeart/2005/8/layout/lProcess2"/>
    <dgm:cxn modelId="{3E494F46-DA02-4BF7-92C8-133C96964F2D}" type="presParOf" srcId="{F483DCF5-DFB1-48C5-86E3-29BCD1321E56}" destId="{BF1FCE86-F9A4-404E-BDB3-177BEB3B8302}" srcOrd="1" destOrd="0" presId="urn:microsoft.com/office/officeart/2005/8/layout/lProcess2"/>
    <dgm:cxn modelId="{78EF0FC2-A167-4983-AD3C-F495F1D081EF}" type="presParOf" srcId="{F483DCF5-DFB1-48C5-86E3-29BCD1321E56}" destId="{DE0AC34E-2022-4E16-AB28-F6E6320ED5B2}" srcOrd="2" destOrd="0" presId="urn:microsoft.com/office/officeart/2005/8/layout/lProcess2"/>
    <dgm:cxn modelId="{21875391-E8A9-404C-8459-D48D5B6D595C}" type="presParOf" srcId="{F483DCF5-DFB1-48C5-86E3-29BCD1321E56}" destId="{B407685D-D24B-4BCE-95C0-FCC0C93C50EA}" srcOrd="3" destOrd="0" presId="urn:microsoft.com/office/officeart/2005/8/layout/lProcess2"/>
    <dgm:cxn modelId="{8C44562A-8CB7-4BF8-B5F4-F5CAAE18DCDA}" type="presParOf" srcId="{F483DCF5-DFB1-48C5-86E3-29BCD1321E56}" destId="{152B6B2E-C763-46BD-BC59-6638D3950A7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84417-4705-4757-9786-99D5371A77FB}">
      <dsp:nvSpPr>
        <dsp:cNvPr id="0" name=""/>
        <dsp:cNvSpPr/>
      </dsp:nvSpPr>
      <dsp:spPr>
        <a:xfrm>
          <a:off x="4014" y="0"/>
          <a:ext cx="3861623" cy="46706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How it Worked</a:t>
          </a:r>
          <a:endParaRPr lang="en-US" sz="4400" kern="1200" dirty="0">
            <a:latin typeface="Calibri"/>
          </a:endParaRPr>
        </a:p>
      </dsp:txBody>
      <dsp:txXfrm>
        <a:off x="4014" y="0"/>
        <a:ext cx="3861623" cy="1401191"/>
      </dsp:txXfrm>
    </dsp:sp>
    <dsp:sp modelId="{9DD7A5BE-7752-404C-8A98-6BE80398F2BE}">
      <dsp:nvSpPr>
        <dsp:cNvPr id="0" name=""/>
        <dsp:cNvSpPr/>
      </dsp:nvSpPr>
      <dsp:spPr>
        <a:xfrm>
          <a:off x="390176" y="1401590"/>
          <a:ext cx="3089298" cy="917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Operations teams handled </a:t>
          </a:r>
          <a:r>
            <a:rPr lang="en-US" sz="1500" b="1" kern="1200" dirty="0"/>
            <a:t>infrastructure</a:t>
          </a:r>
          <a:r>
            <a:rPr lang="en-US" sz="1500" kern="1200" dirty="0"/>
            <a:t>, </a:t>
          </a:r>
          <a:r>
            <a:rPr lang="en-US" sz="1500" b="1" kern="1200" dirty="0"/>
            <a:t>server maintenance</a:t>
          </a:r>
          <a:r>
            <a:rPr lang="en-US" sz="1500" kern="1200" dirty="0"/>
            <a:t>, and </a:t>
          </a:r>
          <a:r>
            <a:rPr lang="en-US" sz="1500" b="1" kern="1200" dirty="0"/>
            <a:t>security</a:t>
          </a:r>
          <a:r>
            <a:rPr lang="en-US" sz="1500" kern="1200" dirty="0"/>
            <a:t> separately.</a:t>
          </a:r>
        </a:p>
      </dsp:txBody>
      <dsp:txXfrm>
        <a:off x="417051" y="1428465"/>
        <a:ext cx="3035548" cy="863843"/>
      </dsp:txXfrm>
    </dsp:sp>
    <dsp:sp modelId="{72CE3516-C07C-4682-8B1C-4377819A2403}">
      <dsp:nvSpPr>
        <dsp:cNvPr id="0" name=""/>
        <dsp:cNvSpPr/>
      </dsp:nvSpPr>
      <dsp:spPr>
        <a:xfrm>
          <a:off x="390176" y="2460351"/>
          <a:ext cx="3089298" cy="917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</a:t>
          </a:r>
          <a:r>
            <a:rPr lang="en-US" sz="1500" b="1" kern="1200" dirty="0"/>
            <a:t>monolithic architectures</a:t>
          </a:r>
          <a:r>
            <a:rPr lang="en-US" sz="1500" kern="1200" dirty="0"/>
            <a:t> (large, single-codebase applications).</a:t>
          </a:r>
        </a:p>
      </dsp:txBody>
      <dsp:txXfrm>
        <a:off x="417051" y="2487226"/>
        <a:ext cx="3035548" cy="863843"/>
      </dsp:txXfrm>
    </dsp:sp>
    <dsp:sp modelId="{355EAEBC-0838-4A37-95CD-F7ABD5F15062}">
      <dsp:nvSpPr>
        <dsp:cNvPr id="0" name=""/>
        <dsp:cNvSpPr/>
      </dsp:nvSpPr>
      <dsp:spPr>
        <a:xfrm>
          <a:off x="390176" y="3519112"/>
          <a:ext cx="3089298" cy="917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Scaling was difficult, requiring </a:t>
          </a:r>
          <a:r>
            <a:rPr lang="en-US" sz="1500" b="1" kern="1200" dirty="0"/>
            <a:t>manual</a:t>
          </a:r>
          <a:r>
            <a:rPr lang="en-US" sz="1500" kern="1200" dirty="0"/>
            <a:t> setup of new servers.</a:t>
          </a:r>
        </a:p>
      </dsp:txBody>
      <dsp:txXfrm>
        <a:off x="417051" y="3545987"/>
        <a:ext cx="3035548" cy="863843"/>
      </dsp:txXfrm>
    </dsp:sp>
    <dsp:sp modelId="{DC630119-5A6C-42A8-B0B7-DBC59B269058}">
      <dsp:nvSpPr>
        <dsp:cNvPr id="0" name=""/>
        <dsp:cNvSpPr/>
      </dsp:nvSpPr>
      <dsp:spPr>
        <a:xfrm>
          <a:off x="4155259" y="0"/>
          <a:ext cx="3861623" cy="46706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Challenges</a:t>
          </a:r>
          <a:endParaRPr lang="en-US" sz="4400" kern="1200" dirty="0"/>
        </a:p>
      </dsp:txBody>
      <dsp:txXfrm>
        <a:off x="4155259" y="0"/>
        <a:ext cx="3861623" cy="1401191"/>
      </dsp:txXfrm>
    </dsp:sp>
    <dsp:sp modelId="{86342B96-E998-453F-999B-25E704745FB7}">
      <dsp:nvSpPr>
        <dsp:cNvPr id="0" name=""/>
        <dsp:cNvSpPr/>
      </dsp:nvSpPr>
      <dsp:spPr>
        <a:xfrm>
          <a:off x="4541422" y="1401590"/>
          <a:ext cx="3089298" cy="917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Slow Infrastructure Provisioning:</a:t>
          </a:r>
          <a:r>
            <a:rPr lang="en-US" sz="1500" kern="1200" dirty="0"/>
            <a:t> Setting up new servers took weeks or months.</a:t>
          </a:r>
        </a:p>
      </dsp:txBody>
      <dsp:txXfrm>
        <a:off x="4568297" y="1428465"/>
        <a:ext cx="3035548" cy="863843"/>
      </dsp:txXfrm>
    </dsp:sp>
    <dsp:sp modelId="{DE0AC34E-2022-4E16-AB28-F6E6320ED5B2}">
      <dsp:nvSpPr>
        <dsp:cNvPr id="0" name=""/>
        <dsp:cNvSpPr/>
      </dsp:nvSpPr>
      <dsp:spPr>
        <a:xfrm>
          <a:off x="4541422" y="2460351"/>
          <a:ext cx="3089298" cy="917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Environment Mismatches:</a:t>
          </a:r>
          <a:r>
            <a:rPr lang="en-US" sz="1500" kern="1200" dirty="0"/>
            <a:t> "It works on my machine" issues due to different dev/prod environments.</a:t>
          </a:r>
        </a:p>
      </dsp:txBody>
      <dsp:txXfrm>
        <a:off x="4568297" y="2487226"/>
        <a:ext cx="3035548" cy="863843"/>
      </dsp:txXfrm>
    </dsp:sp>
    <dsp:sp modelId="{152B6B2E-C763-46BD-BC59-6638D3950A7D}">
      <dsp:nvSpPr>
        <dsp:cNvPr id="0" name=""/>
        <dsp:cNvSpPr/>
      </dsp:nvSpPr>
      <dsp:spPr>
        <a:xfrm>
          <a:off x="4541422" y="3519112"/>
          <a:ext cx="3089298" cy="917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High Downtime Risk:</a:t>
          </a:r>
          <a:r>
            <a:rPr lang="en-US" sz="1500" kern="1200" dirty="0"/>
            <a:t> No automated monitoring or rollback mechanisms.</a:t>
          </a:r>
        </a:p>
      </dsp:txBody>
      <dsp:txXfrm>
        <a:off x="4568297" y="3545987"/>
        <a:ext cx="3035548" cy="863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7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2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5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" y="4436876"/>
            <a:ext cx="9131042" cy="17526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11-Mar-2025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b="1" dirty="0" err="1">
                <a:solidFill>
                  <a:srgbClr val="000000"/>
                </a:solidFill>
                <a:ea typeface="Calibri"/>
                <a:cs typeface="Calibri"/>
              </a:rPr>
              <a:t>Karthiganesh</a:t>
            </a:r>
            <a:r>
              <a:rPr lang="en-US" sz="3600" b="1" dirty="0">
                <a:solidFill>
                  <a:srgbClr val="000000"/>
                </a:solidFill>
                <a:ea typeface="Calibri"/>
                <a:cs typeface="Calibri"/>
              </a:rPr>
              <a:t> Durai </a:t>
            </a:r>
            <a:endParaRPr lang="en-US" sz="3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Founder &amp; CEO,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KwantumG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Research Labs Pvt Ltd, Bengaluru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Co-Founder, Quantum Computing India, Bengaluru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Professor of Practice, NMIT, Bengaluru</a:t>
            </a:r>
          </a:p>
        </p:txBody>
      </p:sp>
      <p:pic>
        <p:nvPicPr>
          <p:cNvPr id="4" name="Picture 3" descr="A black background with orange and black text&#10;&#10;Description automatically generated">
            <a:extLst>
              <a:ext uri="{FF2B5EF4-FFF2-40B4-BE49-F238E27FC236}">
                <a16:creationId xmlns:a16="http://schemas.microsoft.com/office/drawing/2014/main" id="{28028736-7411-8FD6-E20C-626ABC8E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27" r="106" b="23183"/>
          <a:stretch/>
        </p:blipFill>
        <p:spPr>
          <a:xfrm>
            <a:off x="2385878" y="1314"/>
            <a:ext cx="4376878" cy="145372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6A4017-912B-57C3-A1AC-C56D668C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02" y="2514509"/>
            <a:ext cx="9142148" cy="912871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solidFill>
                  <a:srgbClr val="F48030"/>
                </a:solidFill>
                <a:latin typeface="Footlight MT Light"/>
                <a:cs typeface="Calibri Light"/>
              </a:rPr>
              <a:t>Introduction to Workshop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808BC-3876-2907-CBBD-08FA498273FA}"/>
              </a:ext>
            </a:extLst>
          </p:cNvPr>
          <p:cNvSpPr txBox="1"/>
          <p:nvPr/>
        </p:nvSpPr>
        <p:spPr>
          <a:xfrm>
            <a:off x="-3208" y="6545483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rgbClr val="F48030"/>
                </a:solidFill>
                <a:ea typeface="Calibri"/>
                <a:cs typeface="Calibri"/>
              </a:rPr>
              <a:t>TJohn</a:t>
            </a:r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, Bengaluru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6849A-376A-5B6A-E6E1-EA0AEFF157FE}"/>
              </a:ext>
            </a:extLst>
          </p:cNvPr>
          <p:cNvSpPr txBox="1"/>
          <p:nvPr/>
        </p:nvSpPr>
        <p:spPr>
          <a:xfrm>
            <a:off x="3203670" y="6550111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DevOps Workshop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579A5-A7BC-E45E-A2D2-74F3588583D3}"/>
              </a:ext>
            </a:extLst>
          </p:cNvPr>
          <p:cNvSpPr txBox="1"/>
          <p:nvPr/>
        </p:nvSpPr>
        <p:spPr>
          <a:xfrm>
            <a:off x="6850164" y="6545482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1/1, 11-Mar-2025</a:t>
            </a:r>
          </a:p>
        </p:txBody>
      </p:sp>
    </p:spTree>
    <p:extLst>
      <p:ext uri="{BB962C8B-B14F-4D97-AF65-F5344CB8AC3E}">
        <p14:creationId xmlns:p14="http://schemas.microsoft.com/office/powerpoint/2010/main" val="282879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4" y="-449"/>
            <a:ext cx="9145388" cy="916490"/>
          </a:xfrm>
          <a:solidFill>
            <a:schemeClr val="tx1"/>
          </a:solidFill>
        </p:spPr>
        <p:txBody>
          <a:bodyPr/>
          <a:lstStyle/>
          <a:p>
            <a:r>
              <a:rPr dirty="0">
                <a:solidFill>
                  <a:srgbClr val="F48030"/>
                </a:solidFill>
                <a:latin typeface="Footlight MT Light"/>
              </a:rPr>
              <a:t>Without DevOps</a:t>
            </a:r>
            <a:endParaRPr lang="en-US">
              <a:solidFill>
                <a:srgbClr val="F48030"/>
              </a:solidFill>
              <a:latin typeface="Footlight MT Light"/>
              <a:ea typeface="Calibri Light"/>
              <a:cs typeface="Calibri Ligh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3840F0-F99D-A13A-6BDE-F66BABDA0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207240"/>
              </p:ext>
            </p:extLst>
          </p:nvPr>
        </p:nvGraphicFramePr>
        <p:xfrm>
          <a:off x="494452" y="1506326"/>
          <a:ext cx="8020898" cy="4670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4" y="-449"/>
            <a:ext cx="9145388" cy="9164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>
                <a:solidFill>
                  <a:srgbClr val="F48030"/>
                </a:solidFill>
                <a:latin typeface="Footlight MT Light"/>
              </a:rPr>
              <a:t>With DevOps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1257F53C-B406-1B59-B8D8-061CA79E2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377292"/>
              </p:ext>
            </p:extLst>
          </p:nvPr>
        </p:nvGraphicFramePr>
        <p:xfrm>
          <a:off x="628650" y="1379927"/>
          <a:ext cx="7886699" cy="429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9126">
                  <a:extLst>
                    <a:ext uri="{9D8B030D-6E8A-4147-A177-3AD203B41FA5}">
                      <a16:colId xmlns:a16="http://schemas.microsoft.com/office/drawing/2014/main" val="3005990948"/>
                    </a:ext>
                  </a:extLst>
                </a:gridCol>
                <a:gridCol w="4327573">
                  <a:extLst>
                    <a:ext uri="{9D8B030D-6E8A-4147-A177-3AD203B41FA5}">
                      <a16:colId xmlns:a16="http://schemas.microsoft.com/office/drawing/2014/main" val="273494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Pre-DevOps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DevOps 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7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Slow software releases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Continuous Integration &amp; Continuous Deployment (CI/CD)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8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Siloed Dev &amp; Ops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Collaboration &amp; shared responsibilities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17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Manual deployments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Automated deployment pipelines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1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Infrastructure bottlenecks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Infrastructure as Code (</a:t>
                      </a:r>
                      <a:r>
                        <a:rPr lang="en-US" sz="2400" err="1"/>
                        <a:t>IaC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459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Security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Shift-left security (</a:t>
                      </a:r>
                      <a:r>
                        <a:rPr lang="en-US" sz="2400" err="1"/>
                        <a:t>DevSecOps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77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Frequent failures in production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Continuous monitoring &amp; 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436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4" y="-449"/>
            <a:ext cx="9145388" cy="9164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>
                <a:solidFill>
                  <a:srgbClr val="F48030"/>
                </a:solidFill>
                <a:latin typeface="Footlight MT Light"/>
              </a:rPr>
              <a:t>Demand for DevOps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18A1D0-18E9-D524-63BE-2D3411E46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487" y="1202628"/>
            <a:ext cx="6496426" cy="44518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63CBD-6E04-A428-3753-D8B5FC30ED2E}"/>
              </a:ext>
            </a:extLst>
          </p:cNvPr>
          <p:cNvSpPr txBox="1"/>
          <p:nvPr/>
        </p:nvSpPr>
        <p:spPr>
          <a:xfrm>
            <a:off x="628022" y="5843116"/>
            <a:ext cx="81793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https://enhops.com/blog/2024-devops-trends-a-glimpse-into-the-future-of-agile-operations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AB7F-E7B0-A36B-F296-D6F59F94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B031-9ADC-2358-9012-DAFC15D9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4" y="-449"/>
            <a:ext cx="9145388" cy="9164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>
                <a:solidFill>
                  <a:srgbClr val="F48030"/>
                </a:solidFill>
                <a:latin typeface="Footlight MT Light"/>
              </a:rPr>
              <a:t>Demand for DevOps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263F9-2D5F-6945-936F-F4B7C0EA0D06}"/>
              </a:ext>
            </a:extLst>
          </p:cNvPr>
          <p:cNvSpPr txBox="1"/>
          <p:nvPr/>
        </p:nvSpPr>
        <p:spPr>
          <a:xfrm>
            <a:off x="628022" y="5843116"/>
            <a:ext cx="81793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https://www.edureka.co/blog/devops-engineer-salary/</a:t>
            </a:r>
            <a:endParaRPr lang="en-US" sz="1200">
              <a:ea typeface="Calibri"/>
              <a:cs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3AF0A2-1A0D-3E87-F775-2954850E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92244"/>
              </p:ext>
            </p:extLst>
          </p:nvPr>
        </p:nvGraphicFramePr>
        <p:xfrm>
          <a:off x="628021" y="1376624"/>
          <a:ext cx="8143943" cy="4378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4003">
                  <a:extLst>
                    <a:ext uri="{9D8B030D-6E8A-4147-A177-3AD203B41FA5}">
                      <a16:colId xmlns:a16="http://schemas.microsoft.com/office/drawing/2014/main" val="4058469457"/>
                    </a:ext>
                  </a:extLst>
                </a:gridCol>
                <a:gridCol w="4370249">
                  <a:extLst>
                    <a:ext uri="{9D8B030D-6E8A-4147-A177-3AD203B41FA5}">
                      <a16:colId xmlns:a16="http://schemas.microsoft.com/office/drawing/2014/main" val="2950630293"/>
                    </a:ext>
                  </a:extLst>
                </a:gridCol>
                <a:gridCol w="1299691">
                  <a:extLst>
                    <a:ext uri="{9D8B030D-6E8A-4147-A177-3AD203B41FA5}">
                      <a16:colId xmlns:a16="http://schemas.microsoft.com/office/drawing/2014/main" val="3735591136"/>
                    </a:ext>
                  </a:extLst>
                </a:gridCol>
              </a:tblGrid>
              <a:tr h="4529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effectLst/>
                        </a:rPr>
                        <a:t>Job Roles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effectLst/>
                        </a:rPr>
                        <a:t>Skills Required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</a:rPr>
                        <a:t>CTC/Year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939524074"/>
                  </a:ext>
                </a:extLst>
              </a:tr>
              <a:tr h="45292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Project Engineer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Agile, cloud, HTML, testing, </a:t>
                      </a:r>
                      <a:r>
                        <a:rPr lang="en-US" sz="1600" err="1">
                          <a:effectLst/>
                        </a:rPr>
                        <a:t>etc</a:t>
                      </a:r>
                      <a:endParaRPr lang="en-US" sz="1600" dirty="0">
                        <a:effectLst/>
                      </a:endParaRP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4.1L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1915862831"/>
                  </a:ext>
                </a:extLst>
              </a:tr>
              <a:tr h="45292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System Engineer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Linux, automation tools, VMware, </a:t>
                      </a:r>
                      <a:r>
                        <a:rPr lang="en-US" sz="1600" err="1">
                          <a:effectLst/>
                        </a:rPr>
                        <a:t>etc</a:t>
                      </a:r>
                      <a:endParaRPr lang="en-US" sz="1600" dirty="0">
                        <a:effectLst/>
                      </a:endParaRP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4.3L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3728275568"/>
                  </a:ext>
                </a:extLst>
              </a:tr>
              <a:tr h="45292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Senior Engineer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Python, Linux, Automation, Agile, </a:t>
                      </a:r>
                      <a:r>
                        <a:rPr lang="en-US" sz="1600" err="1">
                          <a:effectLst/>
                        </a:rPr>
                        <a:t>etc</a:t>
                      </a:r>
                      <a:endParaRPr lang="en-US" sz="1600" dirty="0" err="1">
                        <a:effectLst/>
                      </a:endParaRP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6.5L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3941301296"/>
                  </a:ext>
                </a:extLst>
              </a:tr>
              <a:tr h="64164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DevOps Engineer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DevOps, Linux, Kubernetes, Automation, </a:t>
                      </a:r>
                      <a:r>
                        <a:rPr lang="en-US" sz="1600" err="1">
                          <a:effectLst/>
                        </a:rPr>
                        <a:t>etc</a:t>
                      </a:r>
                      <a:endParaRPr lang="en-US" sz="1600" dirty="0" err="1">
                        <a:effectLst/>
                      </a:endParaRP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7L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290535133"/>
                  </a:ext>
                </a:extLst>
              </a:tr>
              <a:tr h="64164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Release Engineer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Release management, configuration management, Linux, </a:t>
                      </a:r>
                      <a:r>
                        <a:rPr lang="en-US" sz="1600" err="1">
                          <a:effectLst/>
                        </a:rPr>
                        <a:t>etc</a:t>
                      </a:r>
                      <a:endParaRPr lang="en-US" sz="1600" dirty="0" err="1">
                        <a:effectLst/>
                      </a:endParaRP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7L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213318662"/>
                  </a:ext>
                </a:extLst>
              </a:tr>
              <a:tr h="64164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Lead Engineer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Python, Agile, automation tools, Linux, </a:t>
                      </a:r>
                      <a:r>
                        <a:rPr lang="en-US" sz="1600" err="1">
                          <a:effectLst/>
                        </a:rPr>
                        <a:t>etc</a:t>
                      </a:r>
                      <a:endParaRPr lang="en-US" sz="1600" dirty="0" err="1">
                        <a:effectLst/>
                      </a:endParaRP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10.3L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453713129"/>
                  </a:ext>
                </a:extLst>
              </a:tr>
              <a:tr h="64164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Software Development Engineer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Agile, Linux, Programming, Data Structures, </a:t>
                      </a:r>
                      <a:r>
                        <a:rPr lang="en-US" sz="1600" err="1">
                          <a:effectLst/>
                        </a:rPr>
                        <a:t>etc</a:t>
                      </a:r>
                      <a:endParaRPr lang="en-US" sz="1600" dirty="0" err="1">
                        <a:effectLst/>
                      </a:endParaRP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10.4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262841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1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Workshop</vt:lpstr>
      <vt:lpstr>Without DevOps</vt:lpstr>
      <vt:lpstr>With DevOps</vt:lpstr>
      <vt:lpstr>Demand for DevOps</vt:lpstr>
      <vt:lpstr>Demand for DevOps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73</cp:revision>
  <dcterms:created xsi:type="dcterms:W3CDTF">2013-01-27T09:14:16Z</dcterms:created>
  <dcterms:modified xsi:type="dcterms:W3CDTF">2025-03-10T08:50:05Z</dcterms:modified>
  <cp:category/>
</cp:coreProperties>
</file>