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8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0FBD10-C700-B3C7-DED5-B56531D1D626}" v="213" dt="2025-03-10T06:12:06.623"/>
    <p1510:client id="{FA448144-BA17-7FE4-32C2-3538E59C7B07}" v="5" dt="2025-03-11T04:53:42.5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higanesh Durai" userId="S::karthiganeshdurai@kwantumgresearch.onmicrosoft.com::f98e38ff-e052-4afc-bcdd-4cdce18d84fb" providerId="AD" clId="Web-{D902450B-AC37-858C-7FC2-02B86FCB7541}"/>
    <pc:docChg chg="addSld">
      <pc:chgData name="Karthiganesh Durai" userId="S::karthiganeshdurai@kwantumgresearch.onmicrosoft.com::f98e38ff-e052-4afc-bcdd-4cdce18d84fb" providerId="AD" clId="Web-{D902450B-AC37-858C-7FC2-02B86FCB7541}" dt="2025-03-02T02:40:12.983" v="1"/>
      <pc:docMkLst>
        <pc:docMk/>
      </pc:docMkLst>
      <pc:sldChg chg="add">
        <pc:chgData name="Karthiganesh Durai" userId="S::karthiganeshdurai@kwantumgresearch.onmicrosoft.com::f98e38ff-e052-4afc-bcdd-4cdce18d84fb" providerId="AD" clId="Web-{D902450B-AC37-858C-7FC2-02B86FCB7541}" dt="2025-03-02T02:40:12.967" v="0"/>
        <pc:sldMkLst>
          <pc:docMk/>
          <pc:sldMk cId="0" sldId="258"/>
        </pc:sldMkLst>
      </pc:sldChg>
      <pc:sldChg chg="add">
        <pc:chgData name="Karthiganesh Durai" userId="S::karthiganeshdurai@kwantumgresearch.onmicrosoft.com::f98e38ff-e052-4afc-bcdd-4cdce18d84fb" providerId="AD" clId="Web-{D902450B-AC37-858C-7FC2-02B86FCB7541}" dt="2025-03-02T02:40:12.983" v="1"/>
        <pc:sldMkLst>
          <pc:docMk/>
          <pc:sldMk cId="0" sldId="259"/>
        </pc:sldMkLst>
      </pc:sldChg>
    </pc:docChg>
  </pc:docChgLst>
  <pc:docChgLst>
    <pc:chgData name="Karthiganesh Durai" userId="S::karthiganeshdurai@kwantumgresearch.onmicrosoft.com::f98e38ff-e052-4afc-bcdd-4cdce18d84fb" providerId="AD" clId="Web-{CAC11BCC-848C-C5CE-E545-EB07F0896CB0}"/>
    <pc:docChg chg="modSld">
      <pc:chgData name="Karthiganesh Durai" userId="S::karthiganeshdurai@kwantumgresearch.onmicrosoft.com::f98e38ff-e052-4afc-bcdd-4cdce18d84fb" providerId="AD" clId="Web-{CAC11BCC-848C-C5CE-E545-EB07F0896CB0}" dt="2025-03-02T02:42:47.857" v="21" actId="1076"/>
      <pc:docMkLst>
        <pc:docMk/>
      </pc:docMkLst>
      <pc:sldChg chg="addSp modSp">
        <pc:chgData name="Karthiganesh Durai" userId="S::karthiganeshdurai@kwantumgresearch.onmicrosoft.com::f98e38ff-e052-4afc-bcdd-4cdce18d84fb" providerId="AD" clId="Web-{CAC11BCC-848C-C5CE-E545-EB07F0896CB0}" dt="2025-03-02T02:42:47.857" v="21" actId="1076"/>
        <pc:sldMkLst>
          <pc:docMk/>
          <pc:sldMk cId="0" sldId="257"/>
        </pc:sldMkLst>
        <pc:spChg chg="mod">
          <ac:chgData name="Karthiganesh Durai" userId="S::karthiganeshdurai@kwantumgresearch.onmicrosoft.com::f98e38ff-e052-4afc-bcdd-4cdce18d84fb" providerId="AD" clId="Web-{CAC11BCC-848C-C5CE-E545-EB07F0896CB0}" dt="2025-03-02T02:41:22.684" v="3" actId="1076"/>
          <ac:spMkLst>
            <pc:docMk/>
            <pc:sldMk cId="0" sldId="257"/>
            <ac:spMk id="2" creationId="{00000000-0000-0000-0000-000000000000}"/>
          </ac:spMkLst>
        </pc:spChg>
        <pc:spChg chg="mod">
          <ac:chgData name="Karthiganesh Durai" userId="S::karthiganeshdurai@kwantumgresearch.onmicrosoft.com::f98e38ff-e052-4afc-bcdd-4cdce18d84fb" providerId="AD" clId="Web-{CAC11BCC-848C-C5CE-E545-EB07F0896CB0}" dt="2025-03-02T02:42:47.857" v="21" actId="1076"/>
          <ac:spMkLst>
            <pc:docMk/>
            <pc:sldMk cId="0" sldId="257"/>
            <ac:spMk id="3" creationId="{00000000-0000-0000-0000-000000000000}"/>
          </ac:spMkLst>
        </pc:spChg>
        <pc:spChg chg="add">
          <ac:chgData name="Karthiganesh Durai" userId="S::karthiganeshdurai@kwantumgresearch.onmicrosoft.com::f98e38ff-e052-4afc-bcdd-4cdce18d84fb" providerId="AD" clId="Web-{CAC11BCC-848C-C5CE-E545-EB07F0896CB0}" dt="2025-03-02T02:41:32.856" v="4"/>
          <ac:spMkLst>
            <pc:docMk/>
            <pc:sldMk cId="0" sldId="257"/>
            <ac:spMk id="5" creationId="{B3D624A5-7878-F19F-56FB-DBC1D48A7408}"/>
          </ac:spMkLst>
        </pc:spChg>
        <pc:spChg chg="add">
          <ac:chgData name="Karthiganesh Durai" userId="S::karthiganeshdurai@kwantumgresearch.onmicrosoft.com::f98e38ff-e052-4afc-bcdd-4cdce18d84fb" providerId="AD" clId="Web-{CAC11BCC-848C-C5CE-E545-EB07F0896CB0}" dt="2025-03-02T02:41:32.856" v="5"/>
          <ac:spMkLst>
            <pc:docMk/>
            <pc:sldMk cId="0" sldId="257"/>
            <ac:spMk id="7" creationId="{91B1FEAF-5539-E59C-EEBF-FFE122D6FFC2}"/>
          </ac:spMkLst>
        </pc:spChg>
        <pc:spChg chg="add">
          <ac:chgData name="Karthiganesh Durai" userId="S::karthiganeshdurai@kwantumgresearch.onmicrosoft.com::f98e38ff-e052-4afc-bcdd-4cdce18d84fb" providerId="AD" clId="Web-{CAC11BCC-848C-C5CE-E545-EB07F0896CB0}" dt="2025-03-02T02:41:32.872" v="6"/>
          <ac:spMkLst>
            <pc:docMk/>
            <pc:sldMk cId="0" sldId="257"/>
            <ac:spMk id="9" creationId="{44190474-1656-736A-E210-046D55369D64}"/>
          </ac:spMkLst>
        </pc:spChg>
      </pc:sldChg>
      <pc:sldChg chg="addSp modSp">
        <pc:chgData name="Karthiganesh Durai" userId="S::karthiganeshdurai@kwantumgresearch.onmicrosoft.com::f98e38ff-e052-4afc-bcdd-4cdce18d84fb" providerId="AD" clId="Web-{CAC11BCC-848C-C5CE-E545-EB07F0896CB0}" dt="2025-03-02T02:42:37.326" v="20" actId="1076"/>
        <pc:sldMkLst>
          <pc:docMk/>
          <pc:sldMk cId="0" sldId="258"/>
        </pc:sldMkLst>
        <pc:spChg chg="mod">
          <ac:chgData name="Karthiganesh Durai" userId="S::karthiganeshdurai@kwantumgresearch.onmicrosoft.com::f98e38ff-e052-4afc-bcdd-4cdce18d84fb" providerId="AD" clId="Web-{CAC11BCC-848C-C5CE-E545-EB07F0896CB0}" dt="2025-03-02T02:42:37.326" v="20" actId="1076"/>
          <ac:spMkLst>
            <pc:docMk/>
            <pc:sldMk cId="0" sldId="258"/>
            <ac:spMk id="2" creationId="{00000000-0000-0000-0000-000000000000}"/>
          </ac:spMkLst>
        </pc:spChg>
        <pc:spChg chg="add">
          <ac:chgData name="Karthiganesh Durai" userId="S::karthiganeshdurai@kwantumgresearch.onmicrosoft.com::f98e38ff-e052-4afc-bcdd-4cdce18d84fb" providerId="AD" clId="Web-{CAC11BCC-848C-C5CE-E545-EB07F0896CB0}" dt="2025-03-02T02:41:35.653" v="7"/>
          <ac:spMkLst>
            <pc:docMk/>
            <pc:sldMk cId="0" sldId="258"/>
            <ac:spMk id="5" creationId="{F24F7102-7793-FA8C-0072-0127207E77BB}"/>
          </ac:spMkLst>
        </pc:spChg>
        <pc:spChg chg="add">
          <ac:chgData name="Karthiganesh Durai" userId="S::karthiganeshdurai@kwantumgresearch.onmicrosoft.com::f98e38ff-e052-4afc-bcdd-4cdce18d84fb" providerId="AD" clId="Web-{CAC11BCC-848C-C5CE-E545-EB07F0896CB0}" dt="2025-03-02T02:41:35.669" v="8"/>
          <ac:spMkLst>
            <pc:docMk/>
            <pc:sldMk cId="0" sldId="258"/>
            <ac:spMk id="7" creationId="{49464736-5230-DA7C-5A76-5716D7A3B774}"/>
          </ac:spMkLst>
        </pc:spChg>
        <pc:spChg chg="add">
          <ac:chgData name="Karthiganesh Durai" userId="S::karthiganeshdurai@kwantumgresearch.onmicrosoft.com::f98e38ff-e052-4afc-bcdd-4cdce18d84fb" providerId="AD" clId="Web-{CAC11BCC-848C-C5CE-E545-EB07F0896CB0}" dt="2025-03-02T02:41:35.669" v="9"/>
          <ac:spMkLst>
            <pc:docMk/>
            <pc:sldMk cId="0" sldId="258"/>
            <ac:spMk id="9" creationId="{CE4EC748-5EE0-3D14-A56C-818BCF5C6A24}"/>
          </ac:spMkLst>
        </pc:spChg>
      </pc:sldChg>
      <pc:sldChg chg="addSp modSp">
        <pc:chgData name="Karthiganesh Durai" userId="S::karthiganeshdurai@kwantumgresearch.onmicrosoft.com::f98e38ff-e052-4afc-bcdd-4cdce18d84fb" providerId="AD" clId="Web-{CAC11BCC-848C-C5CE-E545-EB07F0896CB0}" dt="2025-03-02T02:42:26.560" v="17" actId="1076"/>
        <pc:sldMkLst>
          <pc:docMk/>
          <pc:sldMk cId="0" sldId="259"/>
        </pc:sldMkLst>
        <pc:spChg chg="mod">
          <ac:chgData name="Karthiganesh Durai" userId="S::karthiganeshdurai@kwantumgresearch.onmicrosoft.com::f98e38ff-e052-4afc-bcdd-4cdce18d84fb" providerId="AD" clId="Web-{CAC11BCC-848C-C5CE-E545-EB07F0896CB0}" dt="2025-03-02T02:42:26.560" v="17" actId="1076"/>
          <ac:spMkLst>
            <pc:docMk/>
            <pc:sldMk cId="0" sldId="259"/>
            <ac:spMk id="2" creationId="{00000000-0000-0000-0000-000000000000}"/>
          </ac:spMkLst>
        </pc:spChg>
        <pc:spChg chg="add">
          <ac:chgData name="Karthiganesh Durai" userId="S::karthiganeshdurai@kwantumgresearch.onmicrosoft.com::f98e38ff-e052-4afc-bcdd-4cdce18d84fb" providerId="AD" clId="Web-{CAC11BCC-848C-C5CE-E545-EB07F0896CB0}" dt="2025-03-02T02:41:37.762" v="10"/>
          <ac:spMkLst>
            <pc:docMk/>
            <pc:sldMk cId="0" sldId="259"/>
            <ac:spMk id="5" creationId="{77CEFFCC-F53F-94D0-2CD5-ADB25585E8EB}"/>
          </ac:spMkLst>
        </pc:spChg>
        <pc:spChg chg="add">
          <ac:chgData name="Karthiganesh Durai" userId="S::karthiganeshdurai@kwantumgresearch.onmicrosoft.com::f98e38ff-e052-4afc-bcdd-4cdce18d84fb" providerId="AD" clId="Web-{CAC11BCC-848C-C5CE-E545-EB07F0896CB0}" dt="2025-03-02T02:41:37.762" v="11"/>
          <ac:spMkLst>
            <pc:docMk/>
            <pc:sldMk cId="0" sldId="259"/>
            <ac:spMk id="7" creationId="{705C423D-18E5-FC74-7C79-EA864630A43E}"/>
          </ac:spMkLst>
        </pc:spChg>
        <pc:spChg chg="add">
          <ac:chgData name="Karthiganesh Durai" userId="S::karthiganeshdurai@kwantumgresearch.onmicrosoft.com::f98e38ff-e052-4afc-bcdd-4cdce18d84fb" providerId="AD" clId="Web-{CAC11BCC-848C-C5CE-E545-EB07F0896CB0}" dt="2025-03-02T02:41:37.778" v="12"/>
          <ac:spMkLst>
            <pc:docMk/>
            <pc:sldMk cId="0" sldId="259"/>
            <ac:spMk id="9" creationId="{507541B7-3E94-E6E7-44A6-7EBF9298DA4E}"/>
          </ac:spMkLst>
        </pc:spChg>
      </pc:sldChg>
    </pc:docChg>
  </pc:docChgLst>
  <pc:docChgLst>
    <pc:chgData name="Karthiganesh Durai" userId="S::karthiganeshdurai@kwantumgresearch.onmicrosoft.com::f98e38ff-e052-4afc-bcdd-4cdce18d84fb" providerId="AD" clId="Web-{5299F752-F561-3406-2986-3E887B81041D}"/>
    <pc:docChg chg="modSld">
      <pc:chgData name="Karthiganesh Durai" userId="S::karthiganeshdurai@kwantumgresearch.onmicrosoft.com::f98e38ff-e052-4afc-bcdd-4cdce18d84fb" providerId="AD" clId="Web-{5299F752-F561-3406-2986-3E887B81041D}" dt="2025-03-02T02:33:50.389" v="101" actId="20577"/>
      <pc:docMkLst>
        <pc:docMk/>
      </pc:docMkLst>
      <pc:sldChg chg="addSp delSp modSp">
        <pc:chgData name="Karthiganesh Durai" userId="S::karthiganeshdurai@kwantumgresearch.onmicrosoft.com::f98e38ff-e052-4afc-bcdd-4cdce18d84fb" providerId="AD" clId="Web-{5299F752-F561-3406-2986-3E887B81041D}" dt="2025-03-02T02:33:50.389" v="101" actId="20577"/>
        <pc:sldMkLst>
          <pc:docMk/>
          <pc:sldMk cId="0" sldId="256"/>
        </pc:sldMkLst>
        <pc:spChg chg="del">
          <ac:chgData name="Karthiganesh Durai" userId="S::karthiganeshdurai@kwantumgresearch.onmicrosoft.com::f98e38ff-e052-4afc-bcdd-4cdce18d84fb" providerId="AD" clId="Web-{5299F752-F561-3406-2986-3E887B81041D}" dt="2025-03-02T02:27:21.304" v="7"/>
          <ac:spMkLst>
            <pc:docMk/>
            <pc:sldMk cId="0" sldId="256"/>
            <ac:spMk id="2" creationId="{00000000-0000-0000-0000-000000000000}"/>
          </ac:spMkLst>
        </pc:spChg>
        <pc:spChg chg="mod">
          <ac:chgData name="Karthiganesh Durai" userId="S::karthiganeshdurai@kwantumgresearch.onmicrosoft.com::f98e38ff-e052-4afc-bcdd-4cdce18d84fb" providerId="AD" clId="Web-{5299F752-F561-3406-2986-3E887B81041D}" dt="2025-03-02T02:32:37.528" v="87" actId="1076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Karthiganesh Durai" userId="S::karthiganeshdurai@kwantumgresearch.onmicrosoft.com::f98e38ff-e052-4afc-bcdd-4cdce18d84fb" providerId="AD" clId="Web-{5299F752-F561-3406-2986-3E887B81041D}" dt="2025-03-02T02:32:41.341" v="88" actId="1076"/>
          <ac:spMkLst>
            <pc:docMk/>
            <pc:sldMk cId="0" sldId="256"/>
            <ac:spMk id="6" creationId="{8D6A4017-912B-57C3-A1AC-C56D668C4DF8}"/>
          </ac:spMkLst>
        </pc:spChg>
        <pc:spChg chg="add del mod">
          <ac:chgData name="Karthiganesh Durai" userId="S::karthiganeshdurai@kwantumgresearch.onmicrosoft.com::f98e38ff-e052-4afc-bcdd-4cdce18d84fb" providerId="AD" clId="Web-{5299F752-F561-3406-2986-3E887B81041D}" dt="2025-03-02T02:27:53.695" v="14"/>
          <ac:spMkLst>
            <pc:docMk/>
            <pc:sldMk cId="0" sldId="256"/>
            <ac:spMk id="7" creationId="{30ECE9D9-C3DB-B083-8113-755C7BD259D1}"/>
          </ac:spMkLst>
        </pc:spChg>
        <pc:spChg chg="add mod">
          <ac:chgData name="Karthiganesh Durai" userId="S::karthiganeshdurai@kwantumgresearch.onmicrosoft.com::f98e38ff-e052-4afc-bcdd-4cdce18d84fb" providerId="AD" clId="Web-{5299F752-F561-3406-2986-3E887B81041D}" dt="2025-03-02T02:33:50.373" v="99" actId="20577"/>
          <ac:spMkLst>
            <pc:docMk/>
            <pc:sldMk cId="0" sldId="256"/>
            <ac:spMk id="8" creationId="{DDA808BC-3876-2907-CBBD-08FA498273FA}"/>
          </ac:spMkLst>
        </pc:spChg>
        <pc:spChg chg="add mod">
          <ac:chgData name="Karthiganesh Durai" userId="S::karthiganeshdurai@kwantumgresearch.onmicrosoft.com::f98e38ff-e052-4afc-bcdd-4cdce18d84fb" providerId="AD" clId="Web-{5299F752-F561-3406-2986-3E887B81041D}" dt="2025-03-02T02:33:50.389" v="101" actId="20577"/>
          <ac:spMkLst>
            <pc:docMk/>
            <pc:sldMk cId="0" sldId="256"/>
            <ac:spMk id="9" creationId="{8376849A-376A-5B6A-E6E1-EA0AEFF157FE}"/>
          </ac:spMkLst>
        </pc:spChg>
        <pc:spChg chg="add mod">
          <ac:chgData name="Karthiganesh Durai" userId="S::karthiganeshdurai@kwantumgresearch.onmicrosoft.com::f98e38ff-e052-4afc-bcdd-4cdce18d84fb" providerId="AD" clId="Web-{5299F752-F561-3406-2986-3E887B81041D}" dt="2025-03-02T02:33:50.389" v="100" actId="20577"/>
          <ac:spMkLst>
            <pc:docMk/>
            <pc:sldMk cId="0" sldId="256"/>
            <ac:spMk id="10" creationId="{E45579A5-A7BC-E45E-A2D2-74F3588583D3}"/>
          </ac:spMkLst>
        </pc:spChg>
        <pc:picChg chg="add mod modCrop">
          <ac:chgData name="Karthiganesh Durai" userId="S::karthiganeshdurai@kwantumgresearch.onmicrosoft.com::f98e38ff-e052-4afc-bcdd-4cdce18d84fb" providerId="AD" clId="Web-{5299F752-F561-3406-2986-3E887B81041D}" dt="2025-03-02T02:28:14.805" v="17" actId="1076"/>
          <ac:picMkLst>
            <pc:docMk/>
            <pc:sldMk cId="0" sldId="256"/>
            <ac:picMk id="4" creationId="{28028736-7411-8FD6-E20C-626ABC8E8E64}"/>
          </ac:picMkLst>
        </pc:picChg>
      </pc:sldChg>
    </pc:docChg>
  </pc:docChgLst>
  <pc:docChgLst>
    <pc:chgData name="Karthiganesh Durai" userId="S::karthiganeshdurai@kwantumgresearch.onmicrosoft.com::f98e38ff-e052-4afc-bcdd-4cdce18d84fb" providerId="AD" clId="Web-{CC0FBD10-C700-B3C7-DED5-B56531D1D626}"/>
    <pc:docChg chg="addSld delSld modSld">
      <pc:chgData name="Karthiganesh Durai" userId="S::karthiganeshdurai@kwantumgresearch.onmicrosoft.com::f98e38ff-e052-4afc-bcdd-4cdce18d84fb" providerId="AD" clId="Web-{CC0FBD10-C700-B3C7-DED5-B56531D1D626}" dt="2025-03-10T06:12:04.420" v="156" actId="20577"/>
      <pc:docMkLst>
        <pc:docMk/>
      </pc:docMkLst>
      <pc:sldChg chg="addSp delSp modSp">
        <pc:chgData name="Karthiganesh Durai" userId="S::karthiganeshdurai@kwantumgresearch.onmicrosoft.com::f98e38ff-e052-4afc-bcdd-4cdce18d84fb" providerId="AD" clId="Web-{CC0FBD10-C700-B3C7-DED5-B56531D1D626}" dt="2025-03-10T06:03:27.567" v="84" actId="1076"/>
        <pc:sldMkLst>
          <pc:docMk/>
          <pc:sldMk cId="0" sldId="257"/>
        </pc:sldMkLst>
        <pc:spChg chg="del">
          <ac:chgData name="Karthiganesh Durai" userId="S::karthiganeshdurai@kwantumgresearch.onmicrosoft.com::f98e38ff-e052-4afc-bcdd-4cdce18d84fb" providerId="AD" clId="Web-{CC0FBD10-C700-B3C7-DED5-B56531D1D626}" dt="2025-03-10T06:03:17.427" v="82"/>
          <ac:spMkLst>
            <pc:docMk/>
            <pc:sldMk cId="0" sldId="257"/>
            <ac:spMk id="3" creationId="{00000000-0000-0000-0000-000000000000}"/>
          </ac:spMkLst>
        </pc:spChg>
        <pc:spChg chg="add mod">
          <ac:chgData name="Karthiganesh Durai" userId="S::karthiganeshdurai@kwantumgresearch.onmicrosoft.com::f98e38ff-e052-4afc-bcdd-4cdce18d84fb" providerId="AD" clId="Web-{CC0FBD10-C700-B3C7-DED5-B56531D1D626}" dt="2025-03-10T05:56:49.858" v="12" actId="1076"/>
          <ac:spMkLst>
            <pc:docMk/>
            <pc:sldMk cId="0" sldId="257"/>
            <ac:spMk id="6" creationId="{DCFE63CC-0EA0-A0C5-2914-E63FA391A4DC}"/>
          </ac:spMkLst>
        </pc:spChg>
        <pc:spChg chg="add mod">
          <ac:chgData name="Karthiganesh Durai" userId="S::karthiganeshdurai@kwantumgresearch.onmicrosoft.com::f98e38ff-e052-4afc-bcdd-4cdce18d84fb" providerId="AD" clId="Web-{CC0FBD10-C700-B3C7-DED5-B56531D1D626}" dt="2025-03-10T06:02:50.207" v="76" actId="1076"/>
          <ac:spMkLst>
            <pc:docMk/>
            <pc:sldMk cId="0" sldId="257"/>
            <ac:spMk id="8" creationId="{FBF04C54-0A11-07A8-C1F6-C72D87CF13E9}"/>
          </ac:spMkLst>
        </pc:spChg>
        <pc:spChg chg="add mod">
          <ac:chgData name="Karthiganesh Durai" userId="S::karthiganeshdurai@kwantumgresearch.onmicrosoft.com::f98e38ff-e052-4afc-bcdd-4cdce18d84fb" providerId="AD" clId="Web-{CC0FBD10-C700-B3C7-DED5-B56531D1D626}" dt="2025-03-10T06:02:08.644" v="65" actId="1076"/>
          <ac:spMkLst>
            <pc:docMk/>
            <pc:sldMk cId="0" sldId="257"/>
            <ac:spMk id="10" creationId="{41545BED-6A21-AD73-D2ED-902EAC3CA142}"/>
          </ac:spMkLst>
        </pc:spChg>
        <pc:spChg chg="add mod">
          <ac:chgData name="Karthiganesh Durai" userId="S::karthiganeshdurai@kwantumgresearch.onmicrosoft.com::f98e38ff-e052-4afc-bcdd-4cdce18d84fb" providerId="AD" clId="Web-{CC0FBD10-C700-B3C7-DED5-B56531D1D626}" dt="2025-03-10T06:02:37.566" v="73"/>
          <ac:spMkLst>
            <pc:docMk/>
            <pc:sldMk cId="0" sldId="257"/>
            <ac:spMk id="11" creationId="{454BD1D6-2F46-1AE4-1957-168CD6AE563A}"/>
          </ac:spMkLst>
        </pc:spChg>
        <pc:spChg chg="add mod">
          <ac:chgData name="Karthiganesh Durai" userId="S::karthiganeshdurai@kwantumgresearch.onmicrosoft.com::f98e38ff-e052-4afc-bcdd-4cdce18d84fb" providerId="AD" clId="Web-{CC0FBD10-C700-B3C7-DED5-B56531D1D626}" dt="2025-03-10T06:03:06.254" v="80" actId="20577"/>
          <ac:spMkLst>
            <pc:docMk/>
            <pc:sldMk cId="0" sldId="257"/>
            <ac:spMk id="12" creationId="{03564DD3-A9B6-CEB2-F5FA-7610B5C51DB0}"/>
          </ac:spMkLst>
        </pc:spChg>
        <pc:spChg chg="add del mod">
          <ac:chgData name="Karthiganesh Durai" userId="S::karthiganeshdurai@kwantumgresearch.onmicrosoft.com::f98e38ff-e052-4afc-bcdd-4cdce18d84fb" providerId="AD" clId="Web-{CC0FBD10-C700-B3C7-DED5-B56531D1D626}" dt="2025-03-10T06:03:22.802" v="83"/>
          <ac:spMkLst>
            <pc:docMk/>
            <pc:sldMk cId="0" sldId="257"/>
            <ac:spMk id="14" creationId="{BA86D202-798B-9B45-E18C-97B0FBE0B9F4}"/>
          </ac:spMkLst>
        </pc:spChg>
        <pc:picChg chg="add mod">
          <ac:chgData name="Karthiganesh Durai" userId="S::karthiganeshdurai@kwantumgresearch.onmicrosoft.com::f98e38ff-e052-4afc-bcdd-4cdce18d84fb" providerId="AD" clId="Web-{CC0FBD10-C700-B3C7-DED5-B56531D1D626}" dt="2025-03-10T06:03:27.567" v="84" actId="1076"/>
          <ac:picMkLst>
            <pc:docMk/>
            <pc:sldMk cId="0" sldId="257"/>
            <ac:picMk id="4" creationId="{83FA09A4-9494-E4AC-0ECF-B5C2BF884609}"/>
          </ac:picMkLst>
        </pc:picChg>
      </pc:sldChg>
      <pc:sldChg chg="del">
        <pc:chgData name="Karthiganesh Durai" userId="S::karthiganeshdurai@kwantumgresearch.onmicrosoft.com::f98e38ff-e052-4afc-bcdd-4cdce18d84fb" providerId="AD" clId="Web-{CC0FBD10-C700-B3C7-DED5-B56531D1D626}" dt="2025-03-10T06:09:05.948" v="119"/>
        <pc:sldMkLst>
          <pc:docMk/>
          <pc:sldMk cId="0" sldId="258"/>
        </pc:sldMkLst>
      </pc:sldChg>
      <pc:sldChg chg="del">
        <pc:chgData name="Karthiganesh Durai" userId="S::karthiganeshdurai@kwantumgresearch.onmicrosoft.com::f98e38ff-e052-4afc-bcdd-4cdce18d84fb" providerId="AD" clId="Web-{CC0FBD10-C700-B3C7-DED5-B56531D1D626}" dt="2025-03-10T06:09:22.089" v="120"/>
        <pc:sldMkLst>
          <pc:docMk/>
          <pc:sldMk cId="0" sldId="259"/>
        </pc:sldMkLst>
      </pc:sldChg>
      <pc:sldChg chg="addSp delSp modSp add replId">
        <pc:chgData name="Karthiganesh Durai" userId="S::karthiganeshdurai@kwantumgresearch.onmicrosoft.com::f98e38ff-e052-4afc-bcdd-4cdce18d84fb" providerId="AD" clId="Web-{CC0FBD10-C700-B3C7-DED5-B56531D1D626}" dt="2025-03-10T06:09:01.120" v="118" actId="20577"/>
        <pc:sldMkLst>
          <pc:docMk/>
          <pc:sldMk cId="1707408039" sldId="260"/>
        </pc:sldMkLst>
        <pc:spChg chg="mod">
          <ac:chgData name="Karthiganesh Durai" userId="S::karthiganeshdurai@kwantumgresearch.onmicrosoft.com::f98e38ff-e052-4afc-bcdd-4cdce18d84fb" providerId="AD" clId="Web-{CC0FBD10-C700-B3C7-DED5-B56531D1D626}" dt="2025-03-10T06:03:35.583" v="87" actId="20577"/>
          <ac:spMkLst>
            <pc:docMk/>
            <pc:sldMk cId="1707408039" sldId="260"/>
            <ac:spMk id="2" creationId="{4DA2B545-C001-AE86-C6FE-5974B8E54F0C}"/>
          </ac:spMkLst>
        </pc:spChg>
        <pc:spChg chg="mod">
          <ac:chgData name="Karthiganesh Durai" userId="S::karthiganeshdurai@kwantumgresearch.onmicrosoft.com::f98e38ff-e052-4afc-bcdd-4cdce18d84fb" providerId="AD" clId="Web-{CC0FBD10-C700-B3C7-DED5-B56531D1D626}" dt="2025-03-10T06:05:30.663" v="89" actId="20577"/>
          <ac:spMkLst>
            <pc:docMk/>
            <pc:sldMk cId="1707408039" sldId="260"/>
            <ac:spMk id="6" creationId="{69C80B69-6899-316F-DA1E-FFDDCB934D84}"/>
          </ac:spMkLst>
        </pc:spChg>
        <pc:spChg chg="mod">
          <ac:chgData name="Karthiganesh Durai" userId="S::karthiganeshdurai@kwantumgresearch.onmicrosoft.com::f98e38ff-e052-4afc-bcdd-4cdce18d84fb" providerId="AD" clId="Web-{CC0FBD10-C700-B3C7-DED5-B56531D1D626}" dt="2025-03-10T06:07:50.962" v="100" actId="20577"/>
          <ac:spMkLst>
            <pc:docMk/>
            <pc:sldMk cId="1707408039" sldId="260"/>
            <ac:spMk id="8" creationId="{C662CCCF-F76B-1F92-BD39-E953A09DB2E3}"/>
          </ac:spMkLst>
        </pc:spChg>
        <pc:spChg chg="mod">
          <ac:chgData name="Karthiganesh Durai" userId="S::karthiganeshdurai@kwantumgresearch.onmicrosoft.com::f98e38ff-e052-4afc-bcdd-4cdce18d84fb" providerId="AD" clId="Web-{CC0FBD10-C700-B3C7-DED5-B56531D1D626}" dt="2025-03-10T06:09:01.120" v="118" actId="20577"/>
          <ac:spMkLst>
            <pc:docMk/>
            <pc:sldMk cId="1707408039" sldId="260"/>
            <ac:spMk id="10" creationId="{C2EDB996-80BF-9FBA-6463-FA9398B3BBD1}"/>
          </ac:spMkLst>
        </pc:spChg>
        <pc:picChg chg="add mod">
          <ac:chgData name="Karthiganesh Durai" userId="S::karthiganeshdurai@kwantumgresearch.onmicrosoft.com::f98e38ff-e052-4afc-bcdd-4cdce18d84fb" providerId="AD" clId="Web-{CC0FBD10-C700-B3C7-DED5-B56531D1D626}" dt="2025-03-10T06:05:44.945" v="94" actId="1076"/>
          <ac:picMkLst>
            <pc:docMk/>
            <pc:sldMk cId="1707408039" sldId="260"/>
            <ac:picMk id="3" creationId="{A31D13B1-1FD7-ECFE-61C6-215934AAC3C3}"/>
          </ac:picMkLst>
        </pc:picChg>
        <pc:picChg chg="del">
          <ac:chgData name="Karthiganesh Durai" userId="S::karthiganeshdurai@kwantumgresearch.onmicrosoft.com::f98e38ff-e052-4afc-bcdd-4cdce18d84fb" providerId="AD" clId="Web-{CC0FBD10-C700-B3C7-DED5-B56531D1D626}" dt="2025-03-10T06:05:31.648" v="90"/>
          <ac:picMkLst>
            <pc:docMk/>
            <pc:sldMk cId="1707408039" sldId="260"/>
            <ac:picMk id="4" creationId="{CFB1FF99-C310-2A8A-961D-A6959C330DBC}"/>
          </ac:picMkLst>
        </pc:picChg>
      </pc:sldChg>
      <pc:sldChg chg="addSp delSp modSp add replId">
        <pc:chgData name="Karthiganesh Durai" userId="S::karthiganeshdurai@kwantumgresearch.onmicrosoft.com::f98e38ff-e052-4afc-bcdd-4cdce18d84fb" providerId="AD" clId="Web-{CC0FBD10-C700-B3C7-DED5-B56531D1D626}" dt="2025-03-10T06:12:04.420" v="156" actId="20577"/>
        <pc:sldMkLst>
          <pc:docMk/>
          <pc:sldMk cId="2239405433" sldId="261"/>
        </pc:sldMkLst>
        <pc:spChg chg="mod">
          <ac:chgData name="Karthiganesh Durai" userId="S::karthiganeshdurai@kwantumgresearch.onmicrosoft.com::f98e38ff-e052-4afc-bcdd-4cdce18d84fb" providerId="AD" clId="Web-{CC0FBD10-C700-B3C7-DED5-B56531D1D626}" dt="2025-03-10T06:11:19.185" v="141" actId="20577"/>
          <ac:spMkLst>
            <pc:docMk/>
            <pc:sldMk cId="2239405433" sldId="261"/>
            <ac:spMk id="8" creationId="{6634F436-EBFC-0890-4E3E-8DCD96715C8A}"/>
          </ac:spMkLst>
        </pc:spChg>
        <pc:spChg chg="mod">
          <ac:chgData name="Karthiganesh Durai" userId="S::karthiganeshdurai@kwantumgresearch.onmicrosoft.com::f98e38ff-e052-4afc-bcdd-4cdce18d84fb" providerId="AD" clId="Web-{CC0FBD10-C700-B3C7-DED5-B56531D1D626}" dt="2025-03-10T06:12:04.420" v="156" actId="20577"/>
          <ac:spMkLst>
            <pc:docMk/>
            <pc:sldMk cId="2239405433" sldId="261"/>
            <ac:spMk id="10" creationId="{F6B086F9-DB29-FA17-EAFB-4BDD9438126D}"/>
          </ac:spMkLst>
        </pc:spChg>
        <pc:picChg chg="del">
          <ac:chgData name="Karthiganesh Durai" userId="S::karthiganeshdurai@kwantumgresearch.onmicrosoft.com::f98e38ff-e052-4afc-bcdd-4cdce18d84fb" providerId="AD" clId="Web-{CC0FBD10-C700-B3C7-DED5-B56531D1D626}" dt="2025-03-10T06:09:27.245" v="122"/>
          <ac:picMkLst>
            <pc:docMk/>
            <pc:sldMk cId="2239405433" sldId="261"/>
            <ac:picMk id="3" creationId="{AC396172-B724-F2C8-6D0B-9457AF028F58}"/>
          </ac:picMkLst>
        </pc:picChg>
        <pc:picChg chg="add mod">
          <ac:chgData name="Karthiganesh Durai" userId="S::karthiganeshdurai@kwantumgresearch.onmicrosoft.com::f98e38ff-e052-4afc-bcdd-4cdce18d84fb" providerId="AD" clId="Web-{CC0FBD10-C700-B3C7-DED5-B56531D1D626}" dt="2025-03-10T06:09:38.964" v="126" actId="1076"/>
          <ac:picMkLst>
            <pc:docMk/>
            <pc:sldMk cId="2239405433" sldId="261"/>
            <ac:picMk id="4" creationId="{1487BADD-A8D0-AB8F-E800-9752FCAAEE1B}"/>
          </ac:picMkLst>
        </pc:picChg>
      </pc:sldChg>
    </pc:docChg>
  </pc:docChgLst>
  <pc:docChgLst>
    <pc:chgData name="Karthiganesh Durai" userId="S::karthiganeshdurai@kwantumgresearch.onmicrosoft.com::f98e38ff-e052-4afc-bcdd-4cdce18d84fb" providerId="AD" clId="Web-{FA448144-BA17-7FE4-32C2-3538E59C7B07}"/>
    <pc:docChg chg="modSld">
      <pc:chgData name="Karthiganesh Durai" userId="S::karthiganeshdurai@kwantumgresearch.onmicrosoft.com::f98e38ff-e052-4afc-bcdd-4cdce18d84fb" providerId="AD" clId="Web-{FA448144-BA17-7FE4-32C2-3538E59C7B07}" dt="2025-03-11T04:53:40.358" v="3" actId="20577"/>
      <pc:docMkLst>
        <pc:docMk/>
      </pc:docMkLst>
      <pc:sldChg chg="modSp">
        <pc:chgData name="Karthiganesh Durai" userId="S::karthiganeshdurai@kwantumgresearch.onmicrosoft.com::f98e38ff-e052-4afc-bcdd-4cdce18d84fb" providerId="AD" clId="Web-{FA448144-BA17-7FE4-32C2-3538E59C7B07}" dt="2025-03-11T04:53:40.358" v="3" actId="20577"/>
        <pc:sldMkLst>
          <pc:docMk/>
          <pc:sldMk cId="2239405433" sldId="261"/>
        </pc:sldMkLst>
        <pc:spChg chg="mod">
          <ac:chgData name="Karthiganesh Durai" userId="S::karthiganeshdurai@kwantumgresearch.onmicrosoft.com::f98e38ff-e052-4afc-bcdd-4cdce18d84fb" providerId="AD" clId="Web-{FA448144-BA17-7FE4-32C2-3538E59C7B07}" dt="2025-03-11T04:53:40.358" v="3" actId="20577"/>
          <ac:spMkLst>
            <pc:docMk/>
            <pc:sldMk cId="2239405433" sldId="261"/>
            <ac:spMk id="2" creationId="{76234AB4-9FD3-EEDF-86AC-DDC09CFC470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9" y="4436876"/>
            <a:ext cx="9131042" cy="175260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11-Mar-2025</a:t>
            </a:r>
            <a:endParaRPr lang="en-US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600" b="1" dirty="0" err="1">
                <a:solidFill>
                  <a:srgbClr val="000000"/>
                </a:solidFill>
                <a:ea typeface="Calibri"/>
                <a:cs typeface="Calibri"/>
              </a:rPr>
              <a:t>Karthiganesh</a:t>
            </a:r>
            <a:r>
              <a:rPr lang="en-US" sz="3600" b="1" dirty="0">
                <a:solidFill>
                  <a:srgbClr val="000000"/>
                </a:solidFill>
                <a:ea typeface="Calibri"/>
                <a:cs typeface="Calibri"/>
              </a:rPr>
              <a:t> Durai </a:t>
            </a:r>
            <a:endParaRPr lang="en-US" sz="3600">
              <a:solidFill>
                <a:srgbClr val="000000"/>
              </a:solidFill>
              <a:ea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Founder &amp; CEO, </a:t>
            </a:r>
            <a:r>
              <a:rPr lang="en-US" sz="2400" dirty="0" err="1">
                <a:solidFill>
                  <a:srgbClr val="000000"/>
                </a:solidFill>
                <a:ea typeface="Calibri"/>
                <a:cs typeface="Calibri"/>
              </a:rPr>
              <a:t>KwantumG</a:t>
            </a:r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 Research Labs Pvt Ltd, Bengaluru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Co-Founder, Quantum Computing India, Bengaluru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Professor of Practice, NMIT, Bengaluru</a:t>
            </a:r>
          </a:p>
        </p:txBody>
      </p:sp>
      <p:pic>
        <p:nvPicPr>
          <p:cNvPr id="4" name="Picture 3" descr="A black background with orange and black text&#10;&#10;Description automatically generated">
            <a:extLst>
              <a:ext uri="{FF2B5EF4-FFF2-40B4-BE49-F238E27FC236}">
                <a16:creationId xmlns:a16="http://schemas.microsoft.com/office/drawing/2014/main" id="{28028736-7411-8FD6-E20C-626ABC8E8E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027" r="106" b="23183"/>
          <a:stretch/>
        </p:blipFill>
        <p:spPr>
          <a:xfrm>
            <a:off x="2385878" y="1314"/>
            <a:ext cx="4376878" cy="1453724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D6A4017-912B-57C3-A1AC-C56D668C4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702" y="2514509"/>
            <a:ext cx="9142148" cy="912871"/>
          </a:xfr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en-US" sz="4800" b="1" dirty="0">
                <a:solidFill>
                  <a:srgbClr val="F48030"/>
                </a:solidFill>
                <a:latin typeface="Footlight MT Light"/>
                <a:cs typeface="Calibri Light"/>
              </a:rPr>
              <a:t>SDLC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A808BC-3876-2907-CBBD-08FA498273FA}"/>
              </a:ext>
            </a:extLst>
          </p:cNvPr>
          <p:cNvSpPr txBox="1"/>
          <p:nvPr/>
        </p:nvSpPr>
        <p:spPr>
          <a:xfrm>
            <a:off x="-3208" y="6545483"/>
            <a:ext cx="2285075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solidFill>
                  <a:srgbClr val="F48030"/>
                </a:solidFill>
                <a:ea typeface="Calibri"/>
                <a:cs typeface="Calibri"/>
              </a:rPr>
              <a:t>TJohn</a:t>
            </a:r>
            <a:r>
              <a:rPr lang="en-US" sz="1400" dirty="0">
                <a:solidFill>
                  <a:srgbClr val="F48030"/>
                </a:solidFill>
                <a:ea typeface="Calibri"/>
                <a:cs typeface="Calibri"/>
              </a:rPr>
              <a:t>, Bengaluru</a:t>
            </a:r>
            <a:endParaRPr lang="en-US" sz="1400">
              <a:solidFill>
                <a:srgbClr val="F48030"/>
              </a:solidFill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76849A-376A-5B6A-E6E1-EA0AEFF157FE}"/>
              </a:ext>
            </a:extLst>
          </p:cNvPr>
          <p:cNvSpPr txBox="1"/>
          <p:nvPr/>
        </p:nvSpPr>
        <p:spPr>
          <a:xfrm>
            <a:off x="3203670" y="6550111"/>
            <a:ext cx="2743200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solidFill>
                  <a:srgbClr val="F48030"/>
                </a:solidFill>
                <a:ea typeface="Calibri"/>
                <a:cs typeface="Calibri"/>
              </a:rPr>
              <a:t>DevOps Workshop</a:t>
            </a:r>
            <a:endParaRPr lang="en-US" sz="1400">
              <a:solidFill>
                <a:srgbClr val="F48030"/>
              </a:solidFill>
              <a:ea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5579A5-A7BC-E45E-A2D2-74F3588583D3}"/>
              </a:ext>
            </a:extLst>
          </p:cNvPr>
          <p:cNvSpPr txBox="1"/>
          <p:nvPr/>
        </p:nvSpPr>
        <p:spPr>
          <a:xfrm>
            <a:off x="6850164" y="6545482"/>
            <a:ext cx="2285075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400" dirty="0">
                <a:solidFill>
                  <a:srgbClr val="F48030"/>
                </a:solidFill>
                <a:ea typeface="Calibri"/>
                <a:cs typeface="Calibri"/>
              </a:rPr>
              <a:t>1/1, 11-Mar-2025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26" y="1614"/>
            <a:ext cx="9145851" cy="914400"/>
          </a:xfr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sz="4800" b="1">
                <a:solidFill>
                  <a:srgbClr val="F48030"/>
                </a:solidFill>
                <a:latin typeface="Footlight MT Light"/>
                <a:cs typeface="Calibri Light"/>
              </a:rPr>
              <a:t>Waterfall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624A5-7878-F19F-56FB-DBC1D48A7408}"/>
              </a:ext>
            </a:extLst>
          </p:cNvPr>
          <p:cNvSpPr txBox="1"/>
          <p:nvPr/>
        </p:nvSpPr>
        <p:spPr>
          <a:xfrm>
            <a:off x="-3208" y="6545483"/>
            <a:ext cx="2285075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solidFill>
                  <a:srgbClr val="F48030"/>
                </a:solidFill>
                <a:ea typeface="Calibri"/>
                <a:cs typeface="Calibri"/>
              </a:rPr>
              <a:t>TJohn</a:t>
            </a:r>
            <a:r>
              <a:rPr lang="en-US" sz="1400" dirty="0">
                <a:solidFill>
                  <a:srgbClr val="F48030"/>
                </a:solidFill>
                <a:ea typeface="Calibri"/>
                <a:cs typeface="Calibri"/>
              </a:rPr>
              <a:t>, Bengaluru</a:t>
            </a:r>
            <a:endParaRPr lang="en-US" sz="1400">
              <a:solidFill>
                <a:srgbClr val="F48030"/>
              </a:solidFill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B1FEAF-5539-E59C-EEBF-FFE122D6FFC2}"/>
              </a:ext>
            </a:extLst>
          </p:cNvPr>
          <p:cNvSpPr txBox="1"/>
          <p:nvPr/>
        </p:nvSpPr>
        <p:spPr>
          <a:xfrm>
            <a:off x="3203670" y="6550111"/>
            <a:ext cx="2743200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solidFill>
                  <a:srgbClr val="F48030"/>
                </a:solidFill>
                <a:ea typeface="Calibri"/>
                <a:cs typeface="Calibri"/>
              </a:rPr>
              <a:t>DevOps Workshop</a:t>
            </a:r>
            <a:endParaRPr lang="en-US" sz="1400">
              <a:solidFill>
                <a:srgbClr val="F48030"/>
              </a:solidFill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190474-1656-736A-E210-046D55369D64}"/>
              </a:ext>
            </a:extLst>
          </p:cNvPr>
          <p:cNvSpPr txBox="1"/>
          <p:nvPr/>
        </p:nvSpPr>
        <p:spPr>
          <a:xfrm>
            <a:off x="6850164" y="6545482"/>
            <a:ext cx="2285075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400" dirty="0">
                <a:solidFill>
                  <a:srgbClr val="F48030"/>
                </a:solidFill>
                <a:ea typeface="Calibri"/>
                <a:cs typeface="Calibri"/>
              </a:rPr>
              <a:t>1/1, 11-Mar-2025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A09A4-9494-E4AC-0ECF-B5C2BF884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21" y="2030269"/>
            <a:ext cx="4175089" cy="33400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FE63CC-0EA0-A0C5-2914-E63FA391A4DC}"/>
              </a:ext>
            </a:extLst>
          </p:cNvPr>
          <p:cNvSpPr txBox="1"/>
          <p:nvPr/>
        </p:nvSpPr>
        <p:spPr>
          <a:xfrm>
            <a:off x="447152" y="6270172"/>
            <a:ext cx="823964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https://medium.com/@chathmini96/waterfall-vs-agile-methodology-28001a9ca487</a:t>
            </a:r>
            <a:endParaRPr lang="en-US" sz="1200">
              <a:ea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F04C54-0A11-07A8-C1F6-C72D87CF13E9}"/>
              </a:ext>
            </a:extLst>
          </p:cNvPr>
          <p:cNvSpPr txBox="1"/>
          <p:nvPr/>
        </p:nvSpPr>
        <p:spPr>
          <a:xfrm>
            <a:off x="4346275" y="2030130"/>
            <a:ext cx="4501661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Clear Structure &amp; Simplicity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Well-Documented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Suitable for Small or Well-Defined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Efficient for Projects with Strict Regulations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Easy Testing and Verification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545BED-6A21-AD73-D2ED-902EAC3CA142}"/>
              </a:ext>
            </a:extLst>
          </p:cNvPr>
          <p:cNvSpPr txBox="1"/>
          <p:nvPr/>
        </p:nvSpPr>
        <p:spPr>
          <a:xfrm>
            <a:off x="4346274" y="3939315"/>
            <a:ext cx="4501661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Rigid &amp; Inflexible to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Late Testing &amp; High Cost of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Not Suitable for Complex or Evolving </a:t>
            </a:r>
            <a:r>
              <a:rPr lang="en-US">
                <a:ea typeface="+mn-lt"/>
                <a:cs typeface="+mn-lt"/>
              </a:rPr>
              <a:t>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Slow Feedback &amp; Risk of Misalignment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Higher Risk in Long-Term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No Overlapping Phases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4BD1D6-2F46-1AE4-1957-168CD6AE563A}"/>
              </a:ext>
            </a:extLst>
          </p:cNvPr>
          <p:cNvSpPr txBox="1"/>
          <p:nvPr/>
        </p:nvSpPr>
        <p:spPr>
          <a:xfrm>
            <a:off x="4354449" y="3613200"/>
            <a:ext cx="4486587" cy="369332"/>
          </a:xfrm>
          <a:prstGeom prst="rect">
            <a:avLst/>
          </a:prstGeom>
          <a:solidFill>
            <a:srgbClr val="C0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a typeface="Calibri"/>
                <a:cs typeface="Calibri"/>
              </a:rPr>
              <a:t>CONs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564DD3-A9B6-CEB2-F5FA-7610B5C51DB0}"/>
              </a:ext>
            </a:extLst>
          </p:cNvPr>
          <p:cNvSpPr txBox="1"/>
          <p:nvPr/>
        </p:nvSpPr>
        <p:spPr>
          <a:xfrm>
            <a:off x="4344400" y="1714060"/>
            <a:ext cx="4486587" cy="369332"/>
          </a:xfrm>
          <a:prstGeom prst="rect">
            <a:avLst/>
          </a:prstGeom>
          <a:solidFill>
            <a:srgbClr val="00B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a typeface="Calibri"/>
                <a:cs typeface="Calibri"/>
              </a:rPr>
              <a:t>PROs</a:t>
            </a: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9B544-9FA5-9056-90E2-251EE94D8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2B545-C001-AE86-C6FE-5974B8E5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26" y="1614"/>
            <a:ext cx="9145851" cy="914400"/>
          </a:xfr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en-US" sz="4800" b="1" dirty="0">
                <a:solidFill>
                  <a:srgbClr val="F48030"/>
                </a:solidFill>
                <a:latin typeface="Footlight MT Light"/>
                <a:cs typeface="Calibri Light"/>
              </a:rPr>
              <a:t>Agile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E46E40-A52B-3BA7-549B-E4E79CFD1D7F}"/>
              </a:ext>
            </a:extLst>
          </p:cNvPr>
          <p:cNvSpPr txBox="1"/>
          <p:nvPr/>
        </p:nvSpPr>
        <p:spPr>
          <a:xfrm>
            <a:off x="-3208" y="6545483"/>
            <a:ext cx="2285075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solidFill>
                  <a:srgbClr val="F48030"/>
                </a:solidFill>
                <a:ea typeface="Calibri"/>
                <a:cs typeface="Calibri"/>
              </a:rPr>
              <a:t>TJohn</a:t>
            </a:r>
            <a:r>
              <a:rPr lang="en-US" sz="1400" dirty="0">
                <a:solidFill>
                  <a:srgbClr val="F48030"/>
                </a:solidFill>
                <a:ea typeface="Calibri"/>
                <a:cs typeface="Calibri"/>
              </a:rPr>
              <a:t>, Bengaluru</a:t>
            </a:r>
            <a:endParaRPr lang="en-US" sz="1400">
              <a:solidFill>
                <a:srgbClr val="F48030"/>
              </a:solidFill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CC7721-84F4-9C0F-759C-4ADAA7499B3B}"/>
              </a:ext>
            </a:extLst>
          </p:cNvPr>
          <p:cNvSpPr txBox="1"/>
          <p:nvPr/>
        </p:nvSpPr>
        <p:spPr>
          <a:xfrm>
            <a:off x="3203670" y="6550111"/>
            <a:ext cx="2743200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solidFill>
                  <a:srgbClr val="F48030"/>
                </a:solidFill>
                <a:ea typeface="Calibri"/>
                <a:cs typeface="Calibri"/>
              </a:rPr>
              <a:t>DevOps Workshop</a:t>
            </a:r>
            <a:endParaRPr lang="en-US" sz="1400">
              <a:solidFill>
                <a:srgbClr val="F48030"/>
              </a:solidFill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ADF17C-4247-40B4-8E53-3BBE2B9211FC}"/>
              </a:ext>
            </a:extLst>
          </p:cNvPr>
          <p:cNvSpPr txBox="1"/>
          <p:nvPr/>
        </p:nvSpPr>
        <p:spPr>
          <a:xfrm>
            <a:off x="6850164" y="6545482"/>
            <a:ext cx="2285075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400" dirty="0">
                <a:solidFill>
                  <a:srgbClr val="F48030"/>
                </a:solidFill>
                <a:ea typeface="Calibri"/>
                <a:cs typeface="Calibri"/>
              </a:rPr>
              <a:t>1/1, 11-Mar-2025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C80B69-6899-316F-DA1E-FFDDCB934D84}"/>
              </a:ext>
            </a:extLst>
          </p:cNvPr>
          <p:cNvSpPr txBox="1"/>
          <p:nvPr/>
        </p:nvSpPr>
        <p:spPr>
          <a:xfrm>
            <a:off x="447152" y="6270172"/>
            <a:ext cx="823964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https://www.linkedin.com/pulse/agile-methodologies-navigating-change-software-development-ejie-eukdf/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62CCCF-F76B-1F92-BD39-E953A09DB2E3}"/>
              </a:ext>
            </a:extLst>
          </p:cNvPr>
          <p:cNvSpPr txBox="1"/>
          <p:nvPr/>
        </p:nvSpPr>
        <p:spPr>
          <a:xfrm>
            <a:off x="4346275" y="2030130"/>
            <a:ext cx="4501661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Faster Delivery &amp; Time-to-Market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Flexibility &amp; Adaptability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Better Customer Collaboration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Improved Product Quality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Increased Team Engagement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EDB996-80BF-9FBA-6463-FA9398B3BBD1}"/>
              </a:ext>
            </a:extLst>
          </p:cNvPr>
          <p:cNvSpPr txBox="1"/>
          <p:nvPr/>
        </p:nvSpPr>
        <p:spPr>
          <a:xfrm>
            <a:off x="4346274" y="3939315"/>
            <a:ext cx="4501661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Less Predictability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Requires High Customer Involvement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Scope Creep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Difficult for Large-Scale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High Dependence on Skilled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Integration Challenges with External Teams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E40486-55C7-CE19-791B-E8784B1334D5}"/>
              </a:ext>
            </a:extLst>
          </p:cNvPr>
          <p:cNvSpPr txBox="1"/>
          <p:nvPr/>
        </p:nvSpPr>
        <p:spPr>
          <a:xfrm>
            <a:off x="4354449" y="3613200"/>
            <a:ext cx="4486587" cy="369332"/>
          </a:xfrm>
          <a:prstGeom prst="rect">
            <a:avLst/>
          </a:prstGeom>
          <a:solidFill>
            <a:srgbClr val="C0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a typeface="Calibri"/>
                <a:cs typeface="Calibri"/>
              </a:rPr>
              <a:t>CONs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6F4F5F-962B-B013-E4E4-28BA38536533}"/>
              </a:ext>
            </a:extLst>
          </p:cNvPr>
          <p:cNvSpPr txBox="1"/>
          <p:nvPr/>
        </p:nvSpPr>
        <p:spPr>
          <a:xfrm>
            <a:off x="4344400" y="1714060"/>
            <a:ext cx="4486587" cy="369332"/>
          </a:xfrm>
          <a:prstGeom prst="rect">
            <a:avLst/>
          </a:prstGeom>
          <a:solidFill>
            <a:srgbClr val="00B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a typeface="Calibri"/>
                <a:cs typeface="Calibri"/>
              </a:rPr>
              <a:t>PROs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1D13B1-1FD7-ECFE-61C6-215934AAC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36" y="2521523"/>
            <a:ext cx="3913965" cy="218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0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27A2F-70E8-4CA9-5543-A055AD973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4AB4-9FD3-EEDF-86AC-DDC09CFC4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26" y="1614"/>
            <a:ext cx="9145851" cy="914400"/>
          </a:xfr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en-US" sz="4800" b="1" dirty="0">
                <a:solidFill>
                  <a:srgbClr val="F48030"/>
                </a:solidFill>
                <a:latin typeface="Footlight MT Light"/>
                <a:cs typeface="Calibri Light"/>
              </a:rPr>
              <a:t>DevOps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8AD5E5-6782-49F4-C414-78BAD8B80A92}"/>
              </a:ext>
            </a:extLst>
          </p:cNvPr>
          <p:cNvSpPr txBox="1"/>
          <p:nvPr/>
        </p:nvSpPr>
        <p:spPr>
          <a:xfrm>
            <a:off x="-3208" y="6545483"/>
            <a:ext cx="2285075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solidFill>
                  <a:srgbClr val="F48030"/>
                </a:solidFill>
                <a:ea typeface="Calibri"/>
                <a:cs typeface="Calibri"/>
              </a:rPr>
              <a:t>TJohn</a:t>
            </a:r>
            <a:r>
              <a:rPr lang="en-US" sz="1400" dirty="0">
                <a:solidFill>
                  <a:srgbClr val="F48030"/>
                </a:solidFill>
                <a:ea typeface="Calibri"/>
                <a:cs typeface="Calibri"/>
              </a:rPr>
              <a:t>, Bengaluru</a:t>
            </a:r>
            <a:endParaRPr lang="en-US" sz="1400">
              <a:solidFill>
                <a:srgbClr val="F48030"/>
              </a:solidFill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DB637-DF4A-C534-C63A-88ADE0266DFF}"/>
              </a:ext>
            </a:extLst>
          </p:cNvPr>
          <p:cNvSpPr txBox="1"/>
          <p:nvPr/>
        </p:nvSpPr>
        <p:spPr>
          <a:xfrm>
            <a:off x="3203670" y="6550111"/>
            <a:ext cx="2743200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solidFill>
                  <a:srgbClr val="F48030"/>
                </a:solidFill>
                <a:ea typeface="Calibri"/>
                <a:cs typeface="Calibri"/>
              </a:rPr>
              <a:t>DevOps Workshop</a:t>
            </a:r>
            <a:endParaRPr lang="en-US" sz="1400">
              <a:solidFill>
                <a:srgbClr val="F48030"/>
              </a:solidFill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7A798F-784C-FAAE-DEFD-ECB7466A1AF9}"/>
              </a:ext>
            </a:extLst>
          </p:cNvPr>
          <p:cNvSpPr txBox="1"/>
          <p:nvPr/>
        </p:nvSpPr>
        <p:spPr>
          <a:xfrm>
            <a:off x="6850164" y="6545482"/>
            <a:ext cx="2285075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400" dirty="0">
                <a:solidFill>
                  <a:srgbClr val="F48030"/>
                </a:solidFill>
                <a:ea typeface="Calibri"/>
                <a:cs typeface="Calibri"/>
              </a:rPr>
              <a:t>1/1, 11-Mar-2025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C41777-B04E-E011-0040-7CEA18E14A3A}"/>
              </a:ext>
            </a:extLst>
          </p:cNvPr>
          <p:cNvSpPr txBox="1"/>
          <p:nvPr/>
        </p:nvSpPr>
        <p:spPr>
          <a:xfrm>
            <a:off x="447152" y="6270172"/>
            <a:ext cx="823964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https://www.linkedin.com/pulse/agile-methodologies-navigating-change-software-development-ejie-eukdf/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34F436-EBFC-0890-4E3E-8DCD96715C8A}"/>
              </a:ext>
            </a:extLst>
          </p:cNvPr>
          <p:cNvSpPr txBox="1"/>
          <p:nvPr/>
        </p:nvSpPr>
        <p:spPr>
          <a:xfrm>
            <a:off x="4346275" y="2030130"/>
            <a:ext cx="4501661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Faster Software 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Improved Collaboration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Higher Deployment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Enhanced Reliability and Stability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Cost Efficiency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B086F9-DB29-FA17-EAFB-4BDD9438126D}"/>
              </a:ext>
            </a:extLst>
          </p:cNvPr>
          <p:cNvSpPr txBox="1"/>
          <p:nvPr/>
        </p:nvSpPr>
        <p:spPr>
          <a:xfrm>
            <a:off x="4346274" y="3939315"/>
            <a:ext cx="4501661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Complexity in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High Initial Investment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Resistance to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Over-Reliance on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Not Suitable for Every Organization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C4B711-6F16-95AA-5DB9-ABE0C1212367}"/>
              </a:ext>
            </a:extLst>
          </p:cNvPr>
          <p:cNvSpPr txBox="1"/>
          <p:nvPr/>
        </p:nvSpPr>
        <p:spPr>
          <a:xfrm>
            <a:off x="4354449" y="3613200"/>
            <a:ext cx="4486587" cy="369332"/>
          </a:xfrm>
          <a:prstGeom prst="rect">
            <a:avLst/>
          </a:prstGeom>
          <a:solidFill>
            <a:srgbClr val="C0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a typeface="Calibri"/>
                <a:cs typeface="Calibri"/>
              </a:rPr>
              <a:t>CONs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6A1D85-0AA3-BBEB-B158-B701575537D4}"/>
              </a:ext>
            </a:extLst>
          </p:cNvPr>
          <p:cNvSpPr txBox="1"/>
          <p:nvPr/>
        </p:nvSpPr>
        <p:spPr>
          <a:xfrm>
            <a:off x="4344400" y="1714060"/>
            <a:ext cx="4486587" cy="369332"/>
          </a:xfrm>
          <a:prstGeom prst="rect">
            <a:avLst/>
          </a:prstGeom>
          <a:solidFill>
            <a:srgbClr val="00B05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a typeface="Calibri"/>
                <a:cs typeface="Calibri"/>
              </a:rPr>
              <a:t>PROs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 descr="What is DevOps and where is it applied? | SHALB">
            <a:extLst>
              <a:ext uri="{FF2B5EF4-FFF2-40B4-BE49-F238E27FC236}">
                <a16:creationId xmlns:a16="http://schemas.microsoft.com/office/drawing/2014/main" id="{1487BADD-A8D0-AB8F-E800-9752FCAAE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1" y="2301922"/>
            <a:ext cx="3722914" cy="240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405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SDLC</vt:lpstr>
      <vt:lpstr>Waterfall</vt:lpstr>
      <vt:lpstr>Agile</vt:lpstr>
      <vt:lpstr>DevOps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137</cp:revision>
  <dcterms:created xsi:type="dcterms:W3CDTF">2013-01-27T09:14:16Z</dcterms:created>
  <dcterms:modified xsi:type="dcterms:W3CDTF">2025-03-11T04:53:49Z</dcterms:modified>
  <cp:category/>
</cp:coreProperties>
</file>