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A2F03-07DB-BAFB-F8BC-CAF01AA4EDAB}" v="259" dt="2025-03-10T06:45:31.334"/>
    <p1510:client id="{4CED6018-192E-111B-2915-B6FBC7363AC4}" v="21" dt="2025-03-11T01:29:14.830"/>
    <p1510:client id="{A08281C5-60F6-9D71-D5EB-DC9BFE0643CF}" v="254" dt="2025-03-10T08:16:43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ganesh Durai" userId="S::karthiganeshdurai@kwantumgresearch.onmicrosoft.com::f98e38ff-e052-4afc-bcdd-4cdce18d84fb" providerId="AD" clId="Web-{0A4A2F03-07DB-BAFB-F8BC-CAF01AA4EDAB}"/>
    <pc:docChg chg="addSld modSld">
      <pc:chgData name="Karthiganesh Durai" userId="S::karthiganeshdurai@kwantumgresearch.onmicrosoft.com::f98e38ff-e052-4afc-bcdd-4cdce18d84fb" providerId="AD" clId="Web-{0A4A2F03-07DB-BAFB-F8BC-CAF01AA4EDAB}" dt="2025-03-10T06:45:31.334" v="255" actId="20577"/>
      <pc:docMkLst>
        <pc:docMk/>
      </pc:docMkLst>
      <pc:sldChg chg="addSp delSp modSp">
        <pc:chgData name="Karthiganesh Durai" userId="S::karthiganeshdurai@kwantumgresearch.onmicrosoft.com::f98e38ff-e052-4afc-bcdd-4cdce18d84fb" providerId="AD" clId="Web-{0A4A2F03-07DB-BAFB-F8BC-CAF01AA4EDAB}" dt="2025-03-10T06:35:19.513" v="208"/>
        <pc:sldMkLst>
          <pc:docMk/>
          <pc:sldMk cId="0" sldId="257"/>
        </pc:sldMkLst>
        <pc:spChg chg="del mod">
          <ac:chgData name="Karthiganesh Durai" userId="S::karthiganeshdurai@kwantumgresearch.onmicrosoft.com::f98e38ff-e052-4afc-bcdd-4cdce18d84fb" providerId="AD" clId="Web-{0A4A2F03-07DB-BAFB-F8BC-CAF01AA4EDAB}" dt="2025-03-10T06:32:57.918" v="1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Karthiganesh Durai" userId="S::karthiganeshdurai@kwantumgresearch.onmicrosoft.com::f98e38ff-e052-4afc-bcdd-4cdce18d84fb" providerId="AD" clId="Web-{0A4A2F03-07DB-BAFB-F8BC-CAF01AA4EDAB}" dt="2025-03-10T06:33:34.012" v="22"/>
          <ac:spMkLst>
            <pc:docMk/>
            <pc:sldMk cId="0" sldId="257"/>
            <ac:spMk id="25" creationId="{8217D5CC-8C4A-EFB4-EEFC-552B9F1B58F7}"/>
          </ac:spMkLst>
        </pc:spChg>
        <pc:graphicFrameChg chg="add del mod ord modGraphic">
          <ac:chgData name="Karthiganesh Durai" userId="S::karthiganeshdurai@kwantumgresearch.onmicrosoft.com::f98e38ff-e052-4afc-bcdd-4cdce18d84fb" providerId="AD" clId="Web-{0A4A2F03-07DB-BAFB-F8BC-CAF01AA4EDAB}" dt="2025-03-10T06:33:23.402" v="17"/>
          <ac:graphicFrameMkLst>
            <pc:docMk/>
            <pc:sldMk cId="0" sldId="257"/>
            <ac:graphicFrameMk id="5" creationId="{39EAA5C9-BAD8-C70A-41D6-959F764C78F7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4.012" v="28"/>
          <ac:graphicFrameMkLst>
            <pc:docMk/>
            <pc:sldMk cId="0" sldId="257"/>
            <ac:graphicFrameMk id="7" creationId="{412A60A8-5ABA-AD7E-75CB-D707D690B889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4.012" v="27"/>
          <ac:graphicFrameMkLst>
            <pc:docMk/>
            <pc:sldMk cId="0" sldId="257"/>
            <ac:graphicFrameMk id="9" creationId="{2D07DD8E-4BD9-84FA-700E-C4BC81E30055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4.012" v="26"/>
          <ac:graphicFrameMkLst>
            <pc:docMk/>
            <pc:sldMk cId="0" sldId="257"/>
            <ac:graphicFrameMk id="11" creationId="{C741B7AE-06B4-8E88-881D-6B72DDA9E3DA}"/>
          </ac:graphicFrameMkLst>
        </pc:graphicFrameChg>
        <pc:graphicFrameChg chg="add del mod modGraphic">
          <ac:chgData name="Karthiganesh Durai" userId="S::karthiganeshdurai@kwantumgresearch.onmicrosoft.com::f98e38ff-e052-4afc-bcdd-4cdce18d84fb" providerId="AD" clId="Web-{0A4A2F03-07DB-BAFB-F8BC-CAF01AA4EDAB}" dt="2025-03-10T06:33:31.668" v="21"/>
          <ac:graphicFrameMkLst>
            <pc:docMk/>
            <pc:sldMk cId="0" sldId="257"/>
            <ac:graphicFrameMk id="13" creationId="{16025E14-24CA-3947-015E-8C5FB9F39B0B}"/>
          </ac:graphicFrameMkLst>
        </pc:graphicFrameChg>
        <pc:graphicFrameChg chg="add del mod modGraphic">
          <ac:chgData name="Karthiganesh Durai" userId="S::karthiganeshdurai@kwantumgresearch.onmicrosoft.com::f98e38ff-e052-4afc-bcdd-4cdce18d84fb" providerId="AD" clId="Web-{0A4A2F03-07DB-BAFB-F8BC-CAF01AA4EDAB}" dt="2025-03-10T06:33:27.184" v="18"/>
          <ac:graphicFrameMkLst>
            <pc:docMk/>
            <pc:sldMk cId="0" sldId="257"/>
            <ac:graphicFrameMk id="15" creationId="{0665B4D2-1BFD-FABD-0F48-19DA10E4BB17}"/>
          </ac:graphicFrameMkLst>
        </pc:graphicFrameChg>
        <pc:graphicFrameChg chg="add del mod modGraphic">
          <ac:chgData name="Karthiganesh Durai" userId="S::karthiganeshdurai@kwantumgresearch.onmicrosoft.com::f98e38ff-e052-4afc-bcdd-4cdce18d84fb" providerId="AD" clId="Web-{0A4A2F03-07DB-BAFB-F8BC-CAF01AA4EDAB}" dt="2025-03-10T06:33:19.090" v="16"/>
          <ac:graphicFrameMkLst>
            <pc:docMk/>
            <pc:sldMk cId="0" sldId="257"/>
            <ac:graphicFrameMk id="17" creationId="{1919F1C3-105A-4B00-74E1-0DBD1ACC389B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4.012" v="25"/>
          <ac:graphicFrameMkLst>
            <pc:docMk/>
            <pc:sldMk cId="0" sldId="257"/>
            <ac:graphicFrameMk id="19" creationId="{EA714F3B-8DAB-0EBA-FDFC-92281BDD7210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4.012" v="24"/>
          <ac:graphicFrameMkLst>
            <pc:docMk/>
            <pc:sldMk cId="0" sldId="257"/>
            <ac:graphicFrameMk id="21" creationId="{A80EC86B-0615-E075-9EFE-2B219DA62599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4.012" v="23"/>
          <ac:graphicFrameMkLst>
            <pc:docMk/>
            <pc:sldMk cId="0" sldId="257"/>
            <ac:graphicFrameMk id="23" creationId="{177D481A-1A2C-217E-8277-6AB49D5F274B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8.246" v="48"/>
          <ac:graphicFrameMkLst>
            <pc:docMk/>
            <pc:sldMk cId="0" sldId="257"/>
            <ac:graphicFrameMk id="27" creationId="{CADA7C14-5B71-6FD4-4C78-1868569BB842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8.246" v="47"/>
          <ac:graphicFrameMkLst>
            <pc:docMk/>
            <pc:sldMk cId="0" sldId="257"/>
            <ac:graphicFrameMk id="29" creationId="{FFECA884-0425-A39A-FE26-C587100EEE68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8.246" v="46"/>
          <ac:graphicFrameMkLst>
            <pc:docMk/>
            <pc:sldMk cId="0" sldId="257"/>
            <ac:graphicFrameMk id="31" creationId="{76321260-3A28-9E3E-ED24-74A3C188A59C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8.246" v="45"/>
          <ac:graphicFrameMkLst>
            <pc:docMk/>
            <pc:sldMk cId="0" sldId="257"/>
            <ac:graphicFrameMk id="33" creationId="{5E1581D0-D45C-B564-BEA1-1B2FAFB1238B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8.246" v="44"/>
          <ac:graphicFrameMkLst>
            <pc:docMk/>
            <pc:sldMk cId="0" sldId="257"/>
            <ac:graphicFrameMk id="35" creationId="{CB0D6B46-AED2-A5FD-37E9-45AB412A692D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8.246" v="43"/>
          <ac:graphicFrameMkLst>
            <pc:docMk/>
            <pc:sldMk cId="0" sldId="257"/>
            <ac:graphicFrameMk id="37" creationId="{67B9A087-7CD4-6F6D-B5AE-586DA9488998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8.246" v="42"/>
          <ac:graphicFrameMkLst>
            <pc:docMk/>
            <pc:sldMk cId="0" sldId="257"/>
            <ac:graphicFrameMk id="39" creationId="{57CA3C25-C119-BE66-7CC2-7EA28A5CF7BB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8.231" v="41"/>
          <ac:graphicFrameMkLst>
            <pc:docMk/>
            <pc:sldMk cId="0" sldId="257"/>
            <ac:graphicFrameMk id="41" creationId="{791D5AF1-A0DC-E9CA-0974-C06E73A27A22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8.231" v="40"/>
          <ac:graphicFrameMkLst>
            <pc:docMk/>
            <pc:sldMk cId="0" sldId="257"/>
            <ac:graphicFrameMk id="43" creationId="{EA8F8FCC-2536-C96E-4B39-D754DEF84CBC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38.231" v="39"/>
          <ac:graphicFrameMkLst>
            <pc:docMk/>
            <pc:sldMk cId="0" sldId="257"/>
            <ac:graphicFrameMk id="45" creationId="{0034BAC8-5DBB-5273-2972-E7B5DD6DBF51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46.559" v="68"/>
          <ac:graphicFrameMkLst>
            <pc:docMk/>
            <pc:sldMk cId="0" sldId="257"/>
            <ac:graphicFrameMk id="47" creationId="{8301CF05-DBE7-E045-8D04-CEFC713FC230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46.559" v="67"/>
          <ac:graphicFrameMkLst>
            <pc:docMk/>
            <pc:sldMk cId="0" sldId="257"/>
            <ac:graphicFrameMk id="49" creationId="{98D802EE-2A0C-9F90-F16F-4F62511E61A4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46.559" v="66"/>
          <ac:graphicFrameMkLst>
            <pc:docMk/>
            <pc:sldMk cId="0" sldId="257"/>
            <ac:graphicFrameMk id="51" creationId="{A5051282-97EB-78F2-4F99-274A06DB5954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46.559" v="65"/>
          <ac:graphicFrameMkLst>
            <pc:docMk/>
            <pc:sldMk cId="0" sldId="257"/>
            <ac:graphicFrameMk id="53" creationId="{CD34F743-CD44-0E53-2C17-9C6A35AC7589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46.559" v="64"/>
          <ac:graphicFrameMkLst>
            <pc:docMk/>
            <pc:sldMk cId="0" sldId="257"/>
            <ac:graphicFrameMk id="55" creationId="{49DFBE4F-FBD1-F389-E11A-C2FF3782218A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46.559" v="63"/>
          <ac:graphicFrameMkLst>
            <pc:docMk/>
            <pc:sldMk cId="0" sldId="257"/>
            <ac:graphicFrameMk id="57" creationId="{6EF9415A-AA79-B232-6122-9F8A95593C4D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46.559" v="62"/>
          <ac:graphicFrameMkLst>
            <pc:docMk/>
            <pc:sldMk cId="0" sldId="257"/>
            <ac:graphicFrameMk id="59" creationId="{A6D2D6C6-1E6B-4AA4-7CE3-6BAECEF013B0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46.559" v="61"/>
          <ac:graphicFrameMkLst>
            <pc:docMk/>
            <pc:sldMk cId="0" sldId="257"/>
            <ac:graphicFrameMk id="61" creationId="{03B33734-5AFE-A306-F950-6D526CA59AB2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46.559" v="60"/>
          <ac:graphicFrameMkLst>
            <pc:docMk/>
            <pc:sldMk cId="0" sldId="257"/>
            <ac:graphicFrameMk id="63" creationId="{0E46E9DA-F941-DCBD-B03B-7EF2ABEDB4C2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3:46.559" v="59"/>
          <ac:graphicFrameMkLst>
            <pc:docMk/>
            <pc:sldMk cId="0" sldId="257"/>
            <ac:graphicFrameMk id="65" creationId="{E5C1A4BA-BF9D-45DF-852F-F7B1249920CC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4:00.434" v="90"/>
          <ac:graphicFrameMkLst>
            <pc:docMk/>
            <pc:sldMk cId="0" sldId="257"/>
            <ac:graphicFrameMk id="67" creationId="{FE6E0FE8-999F-E135-22DE-6B0209A83E98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4:00.434" v="89"/>
          <ac:graphicFrameMkLst>
            <pc:docMk/>
            <pc:sldMk cId="0" sldId="257"/>
            <ac:graphicFrameMk id="69" creationId="{E6D4F0E5-1AA1-DC5C-9945-D6235D099551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4:00.434" v="88"/>
          <ac:graphicFrameMkLst>
            <pc:docMk/>
            <pc:sldMk cId="0" sldId="257"/>
            <ac:graphicFrameMk id="71" creationId="{2960046C-8BF0-0F30-834F-D49D894967E4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4:00.434" v="87"/>
          <ac:graphicFrameMkLst>
            <pc:docMk/>
            <pc:sldMk cId="0" sldId="257"/>
            <ac:graphicFrameMk id="73" creationId="{52D1FA47-3E88-6384-1EB8-A7D0D2A5120B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4:00.434" v="86"/>
          <ac:graphicFrameMkLst>
            <pc:docMk/>
            <pc:sldMk cId="0" sldId="257"/>
            <ac:graphicFrameMk id="75" creationId="{3BA1687D-1058-5EA3-76F5-F57FE6DBD58D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4:00.434" v="85"/>
          <ac:graphicFrameMkLst>
            <pc:docMk/>
            <pc:sldMk cId="0" sldId="257"/>
            <ac:graphicFrameMk id="77" creationId="{15A6AA35-705A-BDD4-7DC1-FE29504ACBD9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4:00.434" v="84"/>
          <ac:graphicFrameMkLst>
            <pc:docMk/>
            <pc:sldMk cId="0" sldId="257"/>
            <ac:graphicFrameMk id="79" creationId="{F37A853F-7A7C-6264-2268-99630B84EDBB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4:00.434" v="83"/>
          <ac:graphicFrameMkLst>
            <pc:docMk/>
            <pc:sldMk cId="0" sldId="257"/>
            <ac:graphicFrameMk id="81" creationId="{4C3E1DFE-E002-6ECD-F40F-471C41B3D7CA}"/>
          </ac:graphicFrameMkLst>
        </pc:graphicFrameChg>
        <pc:graphicFrameChg chg="add del mod">
          <ac:chgData name="Karthiganesh Durai" userId="S::karthiganeshdurai@kwantumgresearch.onmicrosoft.com::f98e38ff-e052-4afc-bcdd-4cdce18d84fb" providerId="AD" clId="Web-{0A4A2F03-07DB-BAFB-F8BC-CAF01AA4EDAB}" dt="2025-03-10T06:34:00.434" v="82"/>
          <ac:graphicFrameMkLst>
            <pc:docMk/>
            <pc:sldMk cId="0" sldId="257"/>
            <ac:graphicFrameMk id="83" creationId="{D8D95B17-B7EF-FC08-0E6C-224BAF66D9B6}"/>
          </ac:graphicFrameMkLst>
        </pc:graphicFrameChg>
        <pc:graphicFrameChg chg="add del mod modGraphic">
          <ac:chgData name="Karthiganesh Durai" userId="S::karthiganeshdurai@kwantumgresearch.onmicrosoft.com::f98e38ff-e052-4afc-bcdd-4cdce18d84fb" providerId="AD" clId="Web-{0A4A2F03-07DB-BAFB-F8BC-CAF01AA4EDAB}" dt="2025-03-10T06:34:00.434" v="81"/>
          <ac:graphicFrameMkLst>
            <pc:docMk/>
            <pc:sldMk cId="0" sldId="257"/>
            <ac:graphicFrameMk id="85" creationId="{57932274-1C62-C759-3FA6-2AD797D6D8FE}"/>
          </ac:graphicFrameMkLst>
        </pc:graphicFrameChg>
        <pc:graphicFrameChg chg="add mod modGraphic">
          <ac:chgData name="Karthiganesh Durai" userId="S::karthiganeshdurai@kwantumgresearch.onmicrosoft.com::f98e38ff-e052-4afc-bcdd-4cdce18d84fb" providerId="AD" clId="Web-{0A4A2F03-07DB-BAFB-F8BC-CAF01AA4EDAB}" dt="2025-03-10T06:35:19.513" v="208"/>
          <ac:graphicFrameMkLst>
            <pc:docMk/>
            <pc:sldMk cId="0" sldId="257"/>
            <ac:graphicFrameMk id="87" creationId="{23335444-0878-3852-88E7-1DB587CD4BB9}"/>
          </ac:graphicFrameMkLst>
        </pc:graphicFrameChg>
      </pc:sldChg>
      <pc:sldChg chg="modSp">
        <pc:chgData name="Karthiganesh Durai" userId="S::karthiganeshdurai@kwantumgresearch.onmicrosoft.com::f98e38ff-e052-4afc-bcdd-4cdce18d84fb" providerId="AD" clId="Web-{0A4A2F03-07DB-BAFB-F8BC-CAF01AA4EDAB}" dt="2025-03-10T06:36:48.264" v="221" actId="14100"/>
        <pc:sldMkLst>
          <pc:docMk/>
          <pc:sldMk cId="0" sldId="258"/>
        </pc:sldMkLst>
        <pc:spChg chg="mod">
          <ac:chgData name="Karthiganesh Durai" userId="S::karthiganeshdurai@kwantumgresearch.onmicrosoft.com::f98e38ff-e052-4afc-bcdd-4cdce18d84fb" providerId="AD" clId="Web-{0A4A2F03-07DB-BAFB-F8BC-CAF01AA4EDAB}" dt="2025-03-10T06:36:48.264" v="221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Karthiganesh Durai" userId="S::karthiganeshdurai@kwantumgresearch.onmicrosoft.com::f98e38ff-e052-4afc-bcdd-4cdce18d84fb" providerId="AD" clId="Web-{0A4A2F03-07DB-BAFB-F8BC-CAF01AA4EDAB}" dt="2025-03-10T06:45:31.334" v="255" actId="20577"/>
        <pc:sldMkLst>
          <pc:docMk/>
          <pc:sldMk cId="0" sldId="259"/>
        </pc:sldMkLst>
        <pc:spChg chg="mod">
          <ac:chgData name="Karthiganesh Durai" userId="S::karthiganeshdurai@kwantumgresearch.onmicrosoft.com::f98e38ff-e052-4afc-bcdd-4cdce18d84fb" providerId="AD" clId="Web-{0A4A2F03-07DB-BAFB-F8BC-CAF01AA4EDAB}" dt="2025-03-10T06:45:31.334" v="255" actId="20577"/>
          <ac:spMkLst>
            <pc:docMk/>
            <pc:sldMk cId="0" sldId="259"/>
            <ac:spMk id="2" creationId="{00000000-0000-0000-0000-000000000000}"/>
          </ac:spMkLst>
        </pc:spChg>
      </pc:sldChg>
      <pc:sldChg chg="modSp add replId">
        <pc:chgData name="Karthiganesh Durai" userId="S::karthiganeshdurai@kwantumgresearch.onmicrosoft.com::f98e38ff-e052-4afc-bcdd-4cdce18d84fb" providerId="AD" clId="Web-{0A4A2F03-07DB-BAFB-F8BC-CAF01AA4EDAB}" dt="2025-03-10T06:37:40.890" v="237" actId="20577"/>
        <pc:sldMkLst>
          <pc:docMk/>
          <pc:sldMk cId="2572673654" sldId="268"/>
        </pc:sldMkLst>
        <pc:spChg chg="mod">
          <ac:chgData name="Karthiganesh Durai" userId="S::karthiganeshdurai@kwantumgresearch.onmicrosoft.com::f98e38ff-e052-4afc-bcdd-4cdce18d84fb" providerId="AD" clId="Web-{0A4A2F03-07DB-BAFB-F8BC-CAF01AA4EDAB}" dt="2025-03-10T06:37:33.515" v="233" actId="20577"/>
          <ac:spMkLst>
            <pc:docMk/>
            <pc:sldMk cId="2572673654" sldId="268"/>
            <ac:spMk id="2" creationId="{0F618416-437C-AB7E-5E77-1CCA324831E2}"/>
          </ac:spMkLst>
        </pc:spChg>
        <pc:spChg chg="mod">
          <ac:chgData name="Karthiganesh Durai" userId="S::karthiganeshdurai@kwantumgresearch.onmicrosoft.com::f98e38ff-e052-4afc-bcdd-4cdce18d84fb" providerId="AD" clId="Web-{0A4A2F03-07DB-BAFB-F8BC-CAF01AA4EDAB}" dt="2025-03-10T06:37:40.890" v="237" actId="20577"/>
          <ac:spMkLst>
            <pc:docMk/>
            <pc:sldMk cId="2572673654" sldId="268"/>
            <ac:spMk id="3" creationId="{F938988A-2EC4-1F3C-50FF-7EEBFA31EE52}"/>
          </ac:spMkLst>
        </pc:spChg>
      </pc:sldChg>
      <pc:sldChg chg="modSp add replId">
        <pc:chgData name="Karthiganesh Durai" userId="S::karthiganeshdurai@kwantumgresearch.onmicrosoft.com::f98e38ff-e052-4afc-bcdd-4cdce18d84fb" providerId="AD" clId="Web-{0A4A2F03-07DB-BAFB-F8BC-CAF01AA4EDAB}" dt="2025-03-10T06:38:27.156" v="241" actId="20577"/>
        <pc:sldMkLst>
          <pc:docMk/>
          <pc:sldMk cId="2064454982" sldId="269"/>
        </pc:sldMkLst>
        <pc:spChg chg="mod">
          <ac:chgData name="Karthiganesh Durai" userId="S::karthiganeshdurai@kwantumgresearch.onmicrosoft.com::f98e38ff-e052-4afc-bcdd-4cdce18d84fb" providerId="AD" clId="Web-{0A4A2F03-07DB-BAFB-F8BC-CAF01AA4EDAB}" dt="2025-03-10T06:38:27.156" v="241" actId="20577"/>
          <ac:spMkLst>
            <pc:docMk/>
            <pc:sldMk cId="2064454982" sldId="269"/>
            <ac:spMk id="3" creationId="{365A3538-3446-2690-35A5-8CBA8E05538D}"/>
          </ac:spMkLst>
        </pc:spChg>
      </pc:sldChg>
    </pc:docChg>
  </pc:docChgLst>
  <pc:docChgLst>
    <pc:chgData name="Karthiganesh Durai" userId="S::karthiganeshdurai@kwantumgresearch.onmicrosoft.com::f98e38ff-e052-4afc-bcdd-4cdce18d84fb" providerId="AD" clId="Web-{A08281C5-60F6-9D71-D5EB-DC9BFE0643CF}"/>
    <pc:docChg chg="delSld modSld">
      <pc:chgData name="Karthiganesh Durai" userId="S::karthiganeshdurai@kwantumgresearch.onmicrosoft.com::f98e38ff-e052-4afc-bcdd-4cdce18d84fb" providerId="AD" clId="Web-{A08281C5-60F6-9D71-D5EB-DC9BFE0643CF}" dt="2025-03-10T08:16:43.296" v="295"/>
      <pc:docMkLst>
        <pc:docMk/>
      </pc:docMkLst>
      <pc:sldChg chg="addSp modSp">
        <pc:chgData name="Karthiganesh Durai" userId="S::karthiganeshdurai@kwantumgresearch.onmicrosoft.com::f98e38ff-e052-4afc-bcdd-4cdce18d84fb" providerId="AD" clId="Web-{A08281C5-60F6-9D71-D5EB-DC9BFE0643CF}" dt="2025-03-10T08:12:19.887" v="63"/>
        <pc:sldMkLst>
          <pc:docMk/>
          <pc:sldMk cId="0" sldId="259"/>
        </pc:sldMkLst>
        <pc:spChg chg="mod">
          <ac:chgData name="Karthiganesh Durai" userId="S::karthiganeshdurai@kwantumgresearch.onmicrosoft.com::f98e38ff-e052-4afc-bcdd-4cdce18d84fb" providerId="AD" clId="Web-{A08281C5-60F6-9D71-D5EB-DC9BFE0643CF}" dt="2025-03-10T08:10:46.885" v="21" actId="14100"/>
          <ac:spMkLst>
            <pc:docMk/>
            <pc:sldMk cId="0" sldId="259"/>
            <ac:spMk id="3" creationId="{00000000-0000-0000-0000-000000000000}"/>
          </ac:spMkLst>
        </pc:spChg>
        <pc:graphicFrameChg chg="add mod modGraphic">
          <ac:chgData name="Karthiganesh Durai" userId="S::karthiganeshdurai@kwantumgresearch.onmicrosoft.com::f98e38ff-e052-4afc-bcdd-4cdce18d84fb" providerId="AD" clId="Web-{A08281C5-60F6-9D71-D5EB-DC9BFE0643CF}" dt="2025-03-10T08:12:19.887" v="63"/>
          <ac:graphicFrameMkLst>
            <pc:docMk/>
            <pc:sldMk cId="0" sldId="259"/>
            <ac:graphicFrameMk id="4" creationId="{AAE59D69-9CCC-5A8D-99D2-64FCB7DCFC12}"/>
          </ac:graphicFrameMkLst>
        </pc:graphicFrameChg>
      </pc:sldChg>
      <pc:sldChg chg="addSp delSp modSp">
        <pc:chgData name="Karthiganesh Durai" userId="S::karthiganeshdurai@kwantumgresearch.onmicrosoft.com::f98e38ff-e052-4afc-bcdd-4cdce18d84fb" providerId="AD" clId="Web-{A08281C5-60F6-9D71-D5EB-DC9BFE0643CF}" dt="2025-03-10T08:15:27.530" v="159"/>
        <pc:sldMkLst>
          <pc:docMk/>
          <pc:sldMk cId="0" sldId="260"/>
        </pc:sldMkLst>
        <pc:spChg chg="mod">
          <ac:chgData name="Karthiganesh Durai" userId="S::karthiganeshdurai@kwantumgresearch.onmicrosoft.com::f98e38ff-e052-4afc-bcdd-4cdce18d84fb" providerId="AD" clId="Web-{A08281C5-60F6-9D71-D5EB-DC9BFE0643CF}" dt="2025-03-10T08:14:54.060" v="65" actId="20577"/>
          <ac:spMkLst>
            <pc:docMk/>
            <pc:sldMk cId="0" sldId="260"/>
            <ac:spMk id="2" creationId="{00000000-0000-0000-0000-000000000000}"/>
          </ac:spMkLst>
        </pc:spChg>
        <pc:spChg chg="del">
          <ac:chgData name="Karthiganesh Durai" userId="S::karthiganeshdurai@kwantumgresearch.onmicrosoft.com::f98e38ff-e052-4afc-bcdd-4cdce18d84fb" providerId="AD" clId="Web-{A08281C5-60F6-9D71-D5EB-DC9BFE0643CF}" dt="2025-03-10T08:14:56.873" v="66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Karthiganesh Durai" userId="S::karthiganeshdurai@kwantumgresearch.onmicrosoft.com::f98e38ff-e052-4afc-bcdd-4cdce18d84fb" providerId="AD" clId="Web-{A08281C5-60F6-9D71-D5EB-DC9BFE0643CF}" dt="2025-03-10T08:15:03.701" v="67"/>
          <ac:spMkLst>
            <pc:docMk/>
            <pc:sldMk cId="0" sldId="260"/>
            <ac:spMk id="5" creationId="{E0B2AFA7-D163-81F6-7394-FBB0721D1A01}"/>
          </ac:spMkLst>
        </pc:spChg>
        <pc:graphicFrameChg chg="add mod ord modGraphic">
          <ac:chgData name="Karthiganesh Durai" userId="S::karthiganeshdurai@kwantumgresearch.onmicrosoft.com::f98e38ff-e052-4afc-bcdd-4cdce18d84fb" providerId="AD" clId="Web-{A08281C5-60F6-9D71-D5EB-DC9BFE0643CF}" dt="2025-03-10T08:15:27.530" v="159"/>
          <ac:graphicFrameMkLst>
            <pc:docMk/>
            <pc:sldMk cId="0" sldId="260"/>
            <ac:graphicFrameMk id="7" creationId="{B861FBC5-9BD2-33D2-07A6-3DA832101B22}"/>
          </ac:graphicFrameMkLst>
        </pc:graphicFrameChg>
      </pc:sldChg>
      <pc:sldChg chg="addSp delSp modSp">
        <pc:chgData name="Karthiganesh Durai" userId="S::karthiganeshdurai@kwantumgresearch.onmicrosoft.com::f98e38ff-e052-4afc-bcdd-4cdce18d84fb" providerId="AD" clId="Web-{A08281C5-60F6-9D71-D5EB-DC9BFE0643CF}" dt="2025-03-10T08:16:36.906" v="289" actId="20577"/>
        <pc:sldMkLst>
          <pc:docMk/>
          <pc:sldMk cId="0" sldId="261"/>
        </pc:sldMkLst>
        <pc:spChg chg="mod">
          <ac:chgData name="Karthiganesh Durai" userId="S::karthiganeshdurai@kwantumgresearch.onmicrosoft.com::f98e38ff-e052-4afc-bcdd-4cdce18d84fb" providerId="AD" clId="Web-{A08281C5-60F6-9D71-D5EB-DC9BFE0643CF}" dt="2025-03-10T08:16:36.906" v="289" actId="20577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Karthiganesh Durai" userId="S::karthiganeshdurai@kwantumgresearch.onmicrosoft.com::f98e38ff-e052-4afc-bcdd-4cdce18d84fb" providerId="AD" clId="Web-{A08281C5-60F6-9D71-D5EB-DC9BFE0643CF}" dt="2025-03-10T08:15:56.608" v="161"/>
          <ac:spMkLst>
            <pc:docMk/>
            <pc:sldMk cId="0" sldId="261"/>
            <ac:spMk id="3" creationId="{00000000-0000-0000-0000-000000000000}"/>
          </ac:spMkLst>
        </pc:spChg>
        <pc:graphicFrameChg chg="add mod ord modGraphic">
          <ac:chgData name="Karthiganesh Durai" userId="S::karthiganeshdurai@kwantumgresearch.onmicrosoft.com::f98e38ff-e052-4afc-bcdd-4cdce18d84fb" providerId="AD" clId="Web-{A08281C5-60F6-9D71-D5EB-DC9BFE0643CF}" dt="2025-03-10T08:16:24.999" v="284"/>
          <ac:graphicFrameMkLst>
            <pc:docMk/>
            <pc:sldMk cId="0" sldId="261"/>
            <ac:graphicFrameMk id="5" creationId="{736120CD-B825-31E6-DFF4-2B4A91D54709}"/>
          </ac:graphicFrameMkLst>
        </pc:graphicFrameChg>
      </pc:sldChg>
      <pc:sldChg chg="del">
        <pc:chgData name="Karthiganesh Durai" userId="S::karthiganeshdurai@kwantumgresearch.onmicrosoft.com::f98e38ff-e052-4afc-bcdd-4cdce18d84fb" providerId="AD" clId="Web-{A08281C5-60F6-9D71-D5EB-DC9BFE0643CF}" dt="2025-03-10T08:16:38.749" v="290"/>
        <pc:sldMkLst>
          <pc:docMk/>
          <pc:sldMk cId="0" sldId="262"/>
        </pc:sldMkLst>
      </pc:sldChg>
      <pc:sldChg chg="del">
        <pc:chgData name="Karthiganesh Durai" userId="S::karthiganeshdurai@kwantumgresearch.onmicrosoft.com::f98e38ff-e052-4afc-bcdd-4cdce18d84fb" providerId="AD" clId="Web-{A08281C5-60F6-9D71-D5EB-DC9BFE0643CF}" dt="2025-03-10T08:16:39.874" v="291"/>
        <pc:sldMkLst>
          <pc:docMk/>
          <pc:sldMk cId="0" sldId="263"/>
        </pc:sldMkLst>
      </pc:sldChg>
      <pc:sldChg chg="del">
        <pc:chgData name="Karthiganesh Durai" userId="S::karthiganeshdurai@kwantumgresearch.onmicrosoft.com::f98e38ff-e052-4afc-bcdd-4cdce18d84fb" providerId="AD" clId="Web-{A08281C5-60F6-9D71-D5EB-DC9BFE0643CF}" dt="2025-03-10T08:16:40.484" v="292"/>
        <pc:sldMkLst>
          <pc:docMk/>
          <pc:sldMk cId="0" sldId="264"/>
        </pc:sldMkLst>
      </pc:sldChg>
      <pc:sldChg chg="del">
        <pc:chgData name="Karthiganesh Durai" userId="S::karthiganeshdurai@kwantumgresearch.onmicrosoft.com::f98e38ff-e052-4afc-bcdd-4cdce18d84fb" providerId="AD" clId="Web-{A08281C5-60F6-9D71-D5EB-DC9BFE0643CF}" dt="2025-03-10T08:16:41.156" v="293"/>
        <pc:sldMkLst>
          <pc:docMk/>
          <pc:sldMk cId="0" sldId="265"/>
        </pc:sldMkLst>
      </pc:sldChg>
      <pc:sldChg chg="del">
        <pc:chgData name="Karthiganesh Durai" userId="S::karthiganeshdurai@kwantumgresearch.onmicrosoft.com::f98e38ff-e052-4afc-bcdd-4cdce18d84fb" providerId="AD" clId="Web-{A08281C5-60F6-9D71-D5EB-DC9BFE0643CF}" dt="2025-03-10T08:16:41.749" v="294"/>
        <pc:sldMkLst>
          <pc:docMk/>
          <pc:sldMk cId="0" sldId="266"/>
        </pc:sldMkLst>
      </pc:sldChg>
      <pc:sldChg chg="del">
        <pc:chgData name="Karthiganesh Durai" userId="S::karthiganeshdurai@kwantumgresearch.onmicrosoft.com::f98e38ff-e052-4afc-bcdd-4cdce18d84fb" providerId="AD" clId="Web-{A08281C5-60F6-9D71-D5EB-DC9BFE0643CF}" dt="2025-03-10T08:16:43.296" v="295"/>
        <pc:sldMkLst>
          <pc:docMk/>
          <pc:sldMk cId="0" sldId="267"/>
        </pc:sldMkLst>
      </pc:sldChg>
    </pc:docChg>
  </pc:docChgLst>
  <pc:docChgLst>
    <pc:chgData name="Karthiganesh Durai" userId="S::karthiganeshdurai@kwantumgresearch.onmicrosoft.com::f98e38ff-e052-4afc-bcdd-4cdce18d84fb" providerId="AD" clId="Web-{4CED6018-192E-111B-2915-B6FBC7363AC4}"/>
    <pc:docChg chg="modSld">
      <pc:chgData name="Karthiganesh Durai" userId="S::karthiganeshdurai@kwantumgresearch.onmicrosoft.com::f98e38ff-e052-4afc-bcdd-4cdce18d84fb" providerId="AD" clId="Web-{4CED6018-192E-111B-2915-B6FBC7363AC4}" dt="2025-03-11T01:29:10.236" v="14" actId="20577"/>
      <pc:docMkLst>
        <pc:docMk/>
      </pc:docMkLst>
      <pc:sldChg chg="modSp">
        <pc:chgData name="Karthiganesh Durai" userId="S::karthiganeshdurai@kwantumgresearch.onmicrosoft.com::f98e38ff-e052-4afc-bcdd-4cdce18d84fb" providerId="AD" clId="Web-{4CED6018-192E-111B-2915-B6FBC7363AC4}" dt="2025-03-11T01:28:49.955" v="12" actId="20577"/>
        <pc:sldMkLst>
          <pc:docMk/>
          <pc:sldMk cId="0" sldId="256"/>
        </pc:sldMkLst>
        <pc:spChg chg="mod">
          <ac:chgData name="Karthiganesh Durai" userId="S::karthiganeshdurai@kwantumgresearch.onmicrosoft.com::f98e38ff-e052-4afc-bcdd-4cdce18d84fb" providerId="AD" clId="Web-{4CED6018-192E-111B-2915-B6FBC7363AC4}" dt="2025-03-11T01:28:49.955" v="12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Karthiganesh Durai" userId="S::karthiganeshdurai@kwantumgresearch.onmicrosoft.com::f98e38ff-e052-4afc-bcdd-4cdce18d84fb" providerId="AD" clId="Web-{4CED6018-192E-111B-2915-B6FBC7363AC4}" dt="2025-03-11T01:28:28.079" v="3"/>
        <pc:sldMkLst>
          <pc:docMk/>
          <pc:sldMk cId="0" sldId="257"/>
        </pc:sldMkLst>
        <pc:graphicFrameChg chg="mod modGraphic">
          <ac:chgData name="Karthiganesh Durai" userId="S::karthiganeshdurai@kwantumgresearch.onmicrosoft.com::f98e38ff-e052-4afc-bcdd-4cdce18d84fb" providerId="AD" clId="Web-{4CED6018-192E-111B-2915-B6FBC7363AC4}" dt="2025-03-11T01:28:28.079" v="3"/>
          <ac:graphicFrameMkLst>
            <pc:docMk/>
            <pc:sldMk cId="0" sldId="257"/>
            <ac:graphicFrameMk id="87" creationId="{23335444-0878-3852-88E7-1DB587CD4BB9}"/>
          </ac:graphicFrameMkLst>
        </pc:graphicFrameChg>
      </pc:sldChg>
      <pc:sldChg chg="modSp">
        <pc:chgData name="Karthiganesh Durai" userId="S::karthiganeshdurai@kwantumgresearch.onmicrosoft.com::f98e38ff-e052-4afc-bcdd-4cdce18d84fb" providerId="AD" clId="Web-{4CED6018-192E-111B-2915-B6FBC7363AC4}" dt="2025-03-11T01:29:10.236" v="14" actId="20577"/>
        <pc:sldMkLst>
          <pc:docMk/>
          <pc:sldMk cId="2572673654" sldId="268"/>
        </pc:sldMkLst>
        <pc:spChg chg="mod">
          <ac:chgData name="Karthiganesh Durai" userId="S::karthiganeshdurai@kwantumgresearch.onmicrosoft.com::f98e38ff-e052-4afc-bcdd-4cdce18d84fb" providerId="AD" clId="Web-{4CED6018-192E-111B-2915-B6FBC7363AC4}" dt="2025-03-11T01:29:10.236" v="14" actId="20577"/>
          <ac:spMkLst>
            <pc:docMk/>
            <pc:sldMk cId="2572673654" sldId="268"/>
            <ac:spMk id="2" creationId="{0F618416-437C-AB7E-5E77-1CCA324831E2}"/>
          </ac:spMkLst>
        </pc:spChg>
      </pc:sldChg>
      <pc:sldChg chg="modSp">
        <pc:chgData name="Karthiganesh Durai" userId="S::karthiganeshdurai@kwantumgresearch.onmicrosoft.com::f98e38ff-e052-4afc-bcdd-4cdce18d84fb" providerId="AD" clId="Web-{4CED6018-192E-111B-2915-B6FBC7363AC4}" dt="2025-03-11T01:29:05.939" v="13" actId="20577"/>
        <pc:sldMkLst>
          <pc:docMk/>
          <pc:sldMk cId="2064454982" sldId="269"/>
        </pc:sldMkLst>
        <pc:spChg chg="mod">
          <ac:chgData name="Karthiganesh Durai" userId="S::karthiganeshdurai@kwantumgresearch.onmicrosoft.com::f98e38ff-e052-4afc-bcdd-4cdce18d84fb" providerId="AD" clId="Web-{4CED6018-192E-111B-2915-B6FBC7363AC4}" dt="2025-03-11T01:29:05.939" v="13" actId="20577"/>
          <ac:spMkLst>
            <pc:docMk/>
            <pc:sldMk cId="2064454982" sldId="269"/>
            <ac:spMk id="2" creationId="{91161644-E16C-E50E-B757-4EB70F461B5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9A2B6-B2A6-4447-B3D6-7C7C56BE626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4CF14A-0710-470D-886D-1F22901BFA28}">
      <dgm:prSet phldrT="[Text]" phldr="0"/>
      <dgm:spPr/>
      <dgm:t>
        <a:bodyPr/>
        <a:lstStyle/>
        <a:p>
          <a:r>
            <a:rPr lang="en-US">
              <a:latin typeface="Calibri"/>
            </a:rPr>
            <a:t>Acceptance Criteria</a:t>
          </a:r>
          <a:endParaRPr lang="en-US"/>
        </a:p>
      </dgm:t>
    </dgm:pt>
    <dgm:pt modelId="{78ED7930-E8DF-4976-AF3C-142EA89537DE}" type="parTrans" cxnId="{19370D9D-1FD0-45EB-BC00-013B78913D8B}">
      <dgm:prSet/>
      <dgm:spPr/>
      <dgm:t>
        <a:bodyPr/>
        <a:lstStyle/>
        <a:p>
          <a:endParaRPr lang="en-US"/>
        </a:p>
      </dgm:t>
    </dgm:pt>
    <dgm:pt modelId="{53E2C002-71EE-4BCC-A674-10D4CDCCA7FA}" type="sibTrans" cxnId="{19370D9D-1FD0-45EB-BC00-013B78913D8B}">
      <dgm:prSet/>
      <dgm:spPr/>
      <dgm:t>
        <a:bodyPr/>
        <a:lstStyle/>
        <a:p>
          <a:endParaRPr lang="en-US"/>
        </a:p>
      </dgm:t>
    </dgm:pt>
    <dgm:pt modelId="{6B620F6C-D07F-443B-9B16-1D9D2E01E798}">
      <dgm:prSet phldr="0"/>
      <dgm:spPr/>
      <dgm:t>
        <a:bodyPr/>
        <a:lstStyle/>
        <a:p>
          <a:pPr rtl="0"/>
          <a:r>
            <a:rPr lang="en-US">
              <a:latin typeface="Calibri"/>
            </a:rPr>
            <a:t>Test Case</a:t>
          </a:r>
          <a:endParaRPr lang="en-US"/>
        </a:p>
      </dgm:t>
    </dgm:pt>
    <dgm:pt modelId="{BDE012A7-DDF7-41BB-AFBD-440517418509}" type="parTrans" cxnId="{A9230622-8AA4-4630-BF94-B3A49673730D}">
      <dgm:prSet/>
      <dgm:spPr/>
    </dgm:pt>
    <dgm:pt modelId="{9403A379-0D08-4DFF-91E0-ECED17F13B0D}" type="sibTrans" cxnId="{A9230622-8AA4-4630-BF94-B3A49673730D}">
      <dgm:prSet/>
      <dgm:spPr/>
    </dgm:pt>
    <dgm:pt modelId="{29C69006-EEE1-429B-B9F4-E2FA4818D052}">
      <dgm:prSet phldr="0"/>
      <dgm:spPr/>
      <dgm:t>
        <a:bodyPr/>
        <a:lstStyle/>
        <a:p>
          <a:pPr rtl="0"/>
          <a:r>
            <a:rPr lang="en-US">
              <a:latin typeface="Calibri"/>
            </a:rPr>
            <a:t>Functionality</a:t>
          </a:r>
        </a:p>
      </dgm:t>
    </dgm:pt>
    <dgm:pt modelId="{6FAE1634-C268-4F4E-A6F0-9442D31BD84F}" type="parTrans" cxnId="{9EE41562-CD00-41D8-AAD0-7E9AAE466DB8}">
      <dgm:prSet/>
      <dgm:spPr/>
    </dgm:pt>
    <dgm:pt modelId="{4EBEB771-FB70-4651-804D-81FA217E3DEC}" type="sibTrans" cxnId="{9EE41562-CD00-41D8-AAD0-7E9AAE466DB8}">
      <dgm:prSet/>
      <dgm:spPr/>
    </dgm:pt>
    <dgm:pt modelId="{422B0625-14E2-4B81-8CAA-3A0CB526ADB3}" type="pres">
      <dgm:prSet presAssocID="{4429A2B6-B2A6-4447-B3D6-7C7C56BE6268}" presName="diagram" presStyleCnt="0">
        <dgm:presLayoutVars>
          <dgm:dir/>
          <dgm:resizeHandles val="exact"/>
        </dgm:presLayoutVars>
      </dgm:prSet>
      <dgm:spPr/>
    </dgm:pt>
    <dgm:pt modelId="{5C4CA0D8-E788-42AF-B712-4CBBDC731191}" type="pres">
      <dgm:prSet presAssocID="{29C69006-EEE1-429B-B9F4-E2FA4818D052}" presName="node" presStyleLbl="node1" presStyleIdx="0" presStyleCnt="3">
        <dgm:presLayoutVars>
          <dgm:bulletEnabled val="1"/>
        </dgm:presLayoutVars>
      </dgm:prSet>
      <dgm:spPr/>
    </dgm:pt>
    <dgm:pt modelId="{8AADC8EC-D193-449B-9890-FD0C4F921B29}" type="pres">
      <dgm:prSet presAssocID="{4EBEB771-FB70-4651-804D-81FA217E3DEC}" presName="sibTrans" presStyleCnt="0"/>
      <dgm:spPr/>
    </dgm:pt>
    <dgm:pt modelId="{3855149A-01E8-474B-B31D-E9C19E660C33}" type="pres">
      <dgm:prSet presAssocID="{A44CF14A-0710-470D-886D-1F22901BFA28}" presName="node" presStyleLbl="node1" presStyleIdx="1" presStyleCnt="3">
        <dgm:presLayoutVars>
          <dgm:bulletEnabled val="1"/>
        </dgm:presLayoutVars>
      </dgm:prSet>
      <dgm:spPr/>
    </dgm:pt>
    <dgm:pt modelId="{3EE82558-4397-40F7-938D-6624085623BB}" type="pres">
      <dgm:prSet presAssocID="{53E2C002-71EE-4BCC-A674-10D4CDCCA7FA}" presName="sibTrans" presStyleCnt="0"/>
      <dgm:spPr/>
    </dgm:pt>
    <dgm:pt modelId="{94F747FC-E62A-4F1E-BC0E-9756F02F35CB}" type="pres">
      <dgm:prSet presAssocID="{6B620F6C-D07F-443B-9B16-1D9D2E01E798}" presName="node" presStyleLbl="node1" presStyleIdx="2" presStyleCnt="3">
        <dgm:presLayoutVars>
          <dgm:bulletEnabled val="1"/>
        </dgm:presLayoutVars>
      </dgm:prSet>
      <dgm:spPr/>
    </dgm:pt>
  </dgm:ptLst>
  <dgm:cxnLst>
    <dgm:cxn modelId="{A9230622-8AA4-4630-BF94-B3A49673730D}" srcId="{4429A2B6-B2A6-4447-B3D6-7C7C56BE6268}" destId="{6B620F6C-D07F-443B-9B16-1D9D2E01E798}" srcOrd="2" destOrd="0" parTransId="{BDE012A7-DDF7-41BB-AFBD-440517418509}" sibTransId="{9403A379-0D08-4DFF-91E0-ECED17F13B0D}"/>
    <dgm:cxn modelId="{9300333B-768E-4C4B-BD0B-77B6DEF55A54}" type="presOf" srcId="{6B620F6C-D07F-443B-9B16-1D9D2E01E798}" destId="{94F747FC-E62A-4F1E-BC0E-9756F02F35CB}" srcOrd="0" destOrd="0" presId="urn:microsoft.com/office/officeart/2005/8/layout/default"/>
    <dgm:cxn modelId="{9EE41562-CD00-41D8-AAD0-7E9AAE466DB8}" srcId="{4429A2B6-B2A6-4447-B3D6-7C7C56BE6268}" destId="{29C69006-EEE1-429B-B9F4-E2FA4818D052}" srcOrd="0" destOrd="0" parTransId="{6FAE1634-C268-4F4E-A6F0-9442D31BD84F}" sibTransId="{4EBEB771-FB70-4651-804D-81FA217E3DEC}"/>
    <dgm:cxn modelId="{4A362168-B108-407A-81B2-FD4FE5295F2B}" type="presOf" srcId="{29C69006-EEE1-429B-B9F4-E2FA4818D052}" destId="{5C4CA0D8-E788-42AF-B712-4CBBDC731191}" srcOrd="0" destOrd="0" presId="urn:microsoft.com/office/officeart/2005/8/layout/default"/>
    <dgm:cxn modelId="{D5C6BA97-3B47-4FD7-AD2E-E5819A914F3A}" type="presOf" srcId="{4429A2B6-B2A6-4447-B3D6-7C7C56BE6268}" destId="{422B0625-14E2-4B81-8CAA-3A0CB526ADB3}" srcOrd="0" destOrd="0" presId="urn:microsoft.com/office/officeart/2005/8/layout/default"/>
    <dgm:cxn modelId="{19370D9D-1FD0-45EB-BC00-013B78913D8B}" srcId="{4429A2B6-B2A6-4447-B3D6-7C7C56BE6268}" destId="{A44CF14A-0710-470D-886D-1F22901BFA28}" srcOrd="1" destOrd="0" parTransId="{78ED7930-E8DF-4976-AF3C-142EA89537DE}" sibTransId="{53E2C002-71EE-4BCC-A674-10D4CDCCA7FA}"/>
    <dgm:cxn modelId="{51AD2FA7-8A43-4228-9884-634C2A072F6E}" type="presOf" srcId="{A44CF14A-0710-470D-886D-1F22901BFA28}" destId="{3855149A-01E8-474B-B31D-E9C19E660C33}" srcOrd="0" destOrd="0" presId="urn:microsoft.com/office/officeart/2005/8/layout/default"/>
    <dgm:cxn modelId="{6C664951-310F-4432-8BB0-D871EAEC58E5}" type="presParOf" srcId="{422B0625-14E2-4B81-8CAA-3A0CB526ADB3}" destId="{5C4CA0D8-E788-42AF-B712-4CBBDC731191}" srcOrd="0" destOrd="0" presId="urn:microsoft.com/office/officeart/2005/8/layout/default"/>
    <dgm:cxn modelId="{D4BE0D5B-14EE-4A8C-B8F6-07685274555B}" type="presParOf" srcId="{422B0625-14E2-4B81-8CAA-3A0CB526ADB3}" destId="{8AADC8EC-D193-449B-9890-FD0C4F921B29}" srcOrd="1" destOrd="0" presId="urn:microsoft.com/office/officeart/2005/8/layout/default"/>
    <dgm:cxn modelId="{FB7EF6F8-4617-4564-ACD8-0E4E063A63C9}" type="presParOf" srcId="{422B0625-14E2-4B81-8CAA-3A0CB526ADB3}" destId="{3855149A-01E8-474B-B31D-E9C19E660C33}" srcOrd="2" destOrd="0" presId="urn:microsoft.com/office/officeart/2005/8/layout/default"/>
    <dgm:cxn modelId="{00B9F45A-08B5-4F17-A029-0666028B0F93}" type="presParOf" srcId="{422B0625-14E2-4B81-8CAA-3A0CB526ADB3}" destId="{3EE82558-4397-40F7-938D-6624085623BB}" srcOrd="3" destOrd="0" presId="urn:microsoft.com/office/officeart/2005/8/layout/default"/>
    <dgm:cxn modelId="{D1C3A2EF-497A-47B4-AF2E-C4FC227CA67E}" type="presParOf" srcId="{422B0625-14E2-4B81-8CAA-3A0CB526ADB3}" destId="{94F747FC-E62A-4F1E-BC0E-9756F02F35C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CA0D8-E788-42AF-B712-4CBBDC731191}">
      <dsp:nvSpPr>
        <dsp:cNvPr id="0" name=""/>
        <dsp:cNvSpPr/>
      </dsp:nvSpPr>
      <dsp:spPr>
        <a:xfrm>
          <a:off x="0" y="1029954"/>
          <a:ext cx="1401746" cy="8410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/>
            </a:rPr>
            <a:t>Functionality</a:t>
          </a:r>
        </a:p>
      </dsp:txBody>
      <dsp:txXfrm>
        <a:off x="0" y="1029954"/>
        <a:ext cx="1401746" cy="841047"/>
      </dsp:txXfrm>
    </dsp:sp>
    <dsp:sp modelId="{3855149A-01E8-474B-B31D-E9C19E660C33}">
      <dsp:nvSpPr>
        <dsp:cNvPr id="0" name=""/>
        <dsp:cNvSpPr/>
      </dsp:nvSpPr>
      <dsp:spPr>
        <a:xfrm>
          <a:off x="0" y="2011176"/>
          <a:ext cx="1401746" cy="8410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/>
            </a:rPr>
            <a:t>Acceptance Criteria</a:t>
          </a:r>
          <a:endParaRPr lang="en-US" sz="1800" kern="1200"/>
        </a:p>
      </dsp:txBody>
      <dsp:txXfrm>
        <a:off x="0" y="2011176"/>
        <a:ext cx="1401746" cy="841047"/>
      </dsp:txXfrm>
    </dsp:sp>
    <dsp:sp modelId="{94F747FC-E62A-4F1E-BC0E-9756F02F35CB}">
      <dsp:nvSpPr>
        <dsp:cNvPr id="0" name=""/>
        <dsp:cNvSpPr/>
      </dsp:nvSpPr>
      <dsp:spPr>
        <a:xfrm>
          <a:off x="0" y="2992398"/>
          <a:ext cx="1401746" cy="8410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/>
            </a:rPr>
            <a:t>Test Case</a:t>
          </a:r>
          <a:endParaRPr lang="en-US" sz="1800" kern="1200"/>
        </a:p>
      </dsp:txBody>
      <dsp:txXfrm>
        <a:off x="0" y="2992398"/>
        <a:ext cx="1401746" cy="841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Stakeholders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play intro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23335444-0878-3852-88E7-1DB587CD4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54409"/>
              </p:ext>
            </p:extLst>
          </p:nvPr>
        </p:nvGraphicFramePr>
        <p:xfrm>
          <a:off x="333182" y="1416024"/>
          <a:ext cx="8483735" cy="43929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5434">
                  <a:extLst>
                    <a:ext uri="{9D8B030D-6E8A-4147-A177-3AD203B41FA5}">
                      <a16:colId xmlns:a16="http://schemas.microsoft.com/office/drawing/2014/main" val="1266805657"/>
                    </a:ext>
                  </a:extLst>
                </a:gridCol>
                <a:gridCol w="5068301">
                  <a:extLst>
                    <a:ext uri="{9D8B030D-6E8A-4147-A177-3AD203B41FA5}">
                      <a16:colId xmlns:a16="http://schemas.microsoft.com/office/drawing/2014/main" val="38107685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Role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Responsibilities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1881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🎓 End User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>
                          <a:effectLst/>
                        </a:rPr>
                        <a:t>(College Staff &amp; Students)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Uses the system and provides feedback.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68987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💰 Investor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Provides funding for the project.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9641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🎯 Project Sponsor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>
                          <a:effectLst/>
                        </a:rPr>
                        <a:t>(College Management)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Approves the project, defines business needs.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7546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📋 Project Manager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Ensures smooth execution, sets deadlines, and coordinates teams.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76810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🏗️ Solution Architect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Designs the system architecture for scalability and reliability.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35073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💻 Full Stack Developer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Codes both front-end and back-end functionality.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36361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🖥️ Infrastructure Team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Manages cloud, servers, and networking.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70284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🗃️ Database Administrator (DBA)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Designs and maintains the database.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17358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🔍 Tester (QA Engineer)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>
                          <a:effectLst/>
                        </a:rPr>
                        <a:t>Tests for bugs, performance, and security.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647030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Client:Problem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727" y="1290155"/>
            <a:ext cx="8410073" cy="49794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>
                <a:ea typeface="+mn-lt"/>
                <a:cs typeface="+mn-lt"/>
              </a:rPr>
              <a:t>🎯 </a:t>
            </a:r>
            <a:r>
              <a:rPr lang="en-US" sz="1400" b="1">
                <a:ea typeface="+mn-lt"/>
                <a:cs typeface="+mn-lt"/>
              </a:rPr>
              <a:t>Project Sponsor (College Principal)</a:t>
            </a:r>
            <a:r>
              <a:rPr lang="en-US" sz="1400">
                <a:ea typeface="+mn-lt"/>
                <a:cs typeface="+mn-lt"/>
              </a:rPr>
              <a:t>: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i="1">
                <a:ea typeface="+mn-lt"/>
                <a:cs typeface="+mn-lt"/>
              </a:rPr>
              <a:t>"We need an online system to manage student records, exams, attendance, and fees. Our old system is slow and manual. Can we build a modern solution?"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💰 </a:t>
            </a:r>
            <a:r>
              <a:rPr lang="en-US" sz="1400" b="1">
                <a:ea typeface="+mn-lt"/>
                <a:cs typeface="+mn-lt"/>
              </a:rPr>
              <a:t>Investor (College Chairman)</a:t>
            </a:r>
            <a:r>
              <a:rPr lang="en-US" sz="1400">
                <a:ea typeface="+mn-lt"/>
                <a:cs typeface="+mn-lt"/>
              </a:rPr>
              <a:t>: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i="1">
                <a:ea typeface="+mn-lt"/>
                <a:cs typeface="+mn-lt"/>
              </a:rPr>
              <a:t>"I will fund this project, but I need cost estimates and a return on investment plan."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📋 </a:t>
            </a:r>
            <a:r>
              <a:rPr lang="en-US" sz="1400" b="1">
                <a:ea typeface="+mn-lt"/>
                <a:cs typeface="+mn-lt"/>
              </a:rPr>
              <a:t>Project Manager</a:t>
            </a:r>
            <a:r>
              <a:rPr lang="en-US" sz="1400">
                <a:ea typeface="+mn-lt"/>
                <a:cs typeface="+mn-lt"/>
              </a:rPr>
              <a:t>: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i="1">
                <a:ea typeface="+mn-lt"/>
                <a:cs typeface="+mn-lt"/>
              </a:rPr>
              <a:t>"We will follow the DevOps methodology to ensure faster delivery and reliability. Our team will have developers, testers, and infra specialists."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🏗️ </a:t>
            </a:r>
            <a:r>
              <a:rPr lang="en-US" sz="1400" b="1">
                <a:ea typeface="+mn-lt"/>
                <a:cs typeface="+mn-lt"/>
              </a:rPr>
              <a:t>Solution Architect</a:t>
            </a:r>
            <a:r>
              <a:rPr lang="en-US" sz="1400">
                <a:ea typeface="+mn-lt"/>
                <a:cs typeface="+mn-lt"/>
              </a:rPr>
              <a:t>: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i="1">
                <a:ea typeface="+mn-lt"/>
                <a:cs typeface="+mn-lt"/>
              </a:rPr>
              <a:t>"I will design a scalable system using microservices and a cloud-based database. We will use AWS and Kubernetes for deployment."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🖥️ </a:t>
            </a:r>
            <a:r>
              <a:rPr lang="en-US" sz="1400" b="1">
                <a:ea typeface="+mn-lt"/>
                <a:cs typeface="+mn-lt"/>
              </a:rPr>
              <a:t>Infrastructure Team</a:t>
            </a:r>
            <a:r>
              <a:rPr lang="en-US" sz="1400">
                <a:ea typeface="+mn-lt"/>
                <a:cs typeface="+mn-lt"/>
              </a:rPr>
              <a:t>: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i="1">
                <a:ea typeface="+mn-lt"/>
                <a:cs typeface="+mn-lt"/>
              </a:rPr>
              <a:t>"We will set up cloud servers and CI/CD pipelines to ensure smooth deployment."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💻 </a:t>
            </a:r>
            <a:r>
              <a:rPr lang="en-US" sz="1400" b="1">
                <a:ea typeface="+mn-lt"/>
                <a:cs typeface="+mn-lt"/>
              </a:rPr>
              <a:t>Full Stack Developer</a:t>
            </a:r>
            <a:r>
              <a:rPr lang="en-US" sz="1400">
                <a:ea typeface="+mn-lt"/>
                <a:cs typeface="+mn-lt"/>
              </a:rPr>
              <a:t>: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i="1">
                <a:ea typeface="+mn-lt"/>
                <a:cs typeface="+mn-lt"/>
              </a:rPr>
              <a:t>"I will develop the web interface for students and staff and an API for mobile apps."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🗃️ </a:t>
            </a:r>
            <a:r>
              <a:rPr lang="en-US" sz="1400" b="1">
                <a:ea typeface="+mn-lt"/>
                <a:cs typeface="+mn-lt"/>
              </a:rPr>
              <a:t>DBA</a:t>
            </a:r>
            <a:r>
              <a:rPr lang="en-US" sz="1400">
                <a:ea typeface="+mn-lt"/>
                <a:cs typeface="+mn-lt"/>
              </a:rPr>
              <a:t>: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i="1">
                <a:ea typeface="+mn-lt"/>
                <a:cs typeface="+mn-lt"/>
              </a:rPr>
              <a:t>"I will design the database to store student records, attendance, and fee payments securely."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🔍 </a:t>
            </a:r>
            <a:r>
              <a:rPr lang="en-US" sz="1400" b="1">
                <a:ea typeface="+mn-lt"/>
                <a:cs typeface="+mn-lt"/>
              </a:rPr>
              <a:t>Tester</a:t>
            </a:r>
            <a:r>
              <a:rPr lang="en-US" sz="1400">
                <a:ea typeface="+mn-lt"/>
                <a:cs typeface="+mn-lt"/>
              </a:rPr>
              <a:t>: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i="1">
                <a:ea typeface="+mn-lt"/>
                <a:cs typeface="+mn-lt"/>
              </a:rPr>
              <a:t>"I will write test cases to check the system’s functionality and security."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🎓 </a:t>
            </a:r>
            <a:r>
              <a:rPr lang="en-US" sz="1400" b="1">
                <a:ea typeface="+mn-lt"/>
                <a:cs typeface="+mn-lt"/>
              </a:rPr>
              <a:t>End Users (Students &amp; College Staff)</a:t>
            </a:r>
            <a:r>
              <a:rPr lang="en-US" sz="1400">
                <a:ea typeface="+mn-lt"/>
                <a:cs typeface="+mn-lt"/>
              </a:rPr>
              <a:t>: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i="1">
                <a:ea typeface="+mn-lt"/>
                <a:cs typeface="+mn-lt"/>
              </a:rPr>
              <a:t>"We need an easy-to-use interface. The old system was frustrating!"</a:t>
            </a:r>
            <a:endParaRPr lang="en-US" sz="14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23A6F-A267-4F3C-50EA-590B4E591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8416-437C-AB7E-5E77-1CCA3248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Development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988A-2EC4-1F3C-50FF-7EEBFA31E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7" y="1290155"/>
            <a:ext cx="8410073" cy="49794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ea typeface="+mn-lt"/>
                <a:cs typeface="+mn-lt"/>
              </a:rPr>
              <a:t>💻 </a:t>
            </a:r>
            <a:r>
              <a:rPr lang="en-US" sz="1600" b="1">
                <a:ea typeface="+mn-lt"/>
                <a:cs typeface="+mn-lt"/>
              </a:rPr>
              <a:t>Full Stack Developer</a:t>
            </a:r>
            <a:r>
              <a:rPr lang="en-US" sz="1600">
                <a:ea typeface="+mn-lt"/>
                <a:cs typeface="+mn-lt"/>
              </a:rPr>
              <a:t>: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i="1">
                <a:ea typeface="+mn-lt"/>
                <a:cs typeface="+mn-lt"/>
              </a:rPr>
              <a:t>"I have built the student login and attendance tracking features. Time for testing!"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🔍 </a:t>
            </a:r>
            <a:r>
              <a:rPr lang="en-US" sz="1600" b="1">
                <a:ea typeface="+mn-lt"/>
                <a:cs typeface="+mn-lt"/>
              </a:rPr>
              <a:t>Tester</a:t>
            </a:r>
            <a:r>
              <a:rPr lang="en-US" sz="1600">
                <a:ea typeface="+mn-lt"/>
                <a:cs typeface="+mn-lt"/>
              </a:rPr>
              <a:t>: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i="1">
                <a:ea typeface="+mn-lt"/>
                <a:cs typeface="+mn-lt"/>
              </a:rPr>
              <a:t>"I found a bug! When a student submits an online fee payment, the receipt is not generated."</a:t>
            </a:r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💻 </a:t>
            </a:r>
            <a:r>
              <a:rPr lang="en-US" sz="1600" b="1">
                <a:ea typeface="+mn-lt"/>
                <a:cs typeface="+mn-lt"/>
              </a:rPr>
              <a:t>Full Stack Developer</a:t>
            </a:r>
            <a:r>
              <a:rPr lang="en-US" sz="1600">
                <a:ea typeface="+mn-lt"/>
                <a:cs typeface="+mn-lt"/>
              </a:rPr>
              <a:t>: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i="1">
                <a:ea typeface="+mn-lt"/>
                <a:cs typeface="+mn-lt"/>
              </a:rPr>
              <a:t>"Fixing it now. I will push the updated code to the GitHub repository."</a:t>
            </a:r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🖥️ </a:t>
            </a:r>
            <a:r>
              <a:rPr lang="en-US" sz="1600" b="1">
                <a:ea typeface="+mn-lt"/>
                <a:cs typeface="+mn-lt"/>
              </a:rPr>
              <a:t>Infrastructure Team</a:t>
            </a:r>
            <a:r>
              <a:rPr lang="en-US" sz="1600">
                <a:ea typeface="+mn-lt"/>
                <a:cs typeface="+mn-lt"/>
              </a:rPr>
              <a:t>: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i="1">
                <a:ea typeface="+mn-lt"/>
                <a:cs typeface="+mn-lt"/>
              </a:rPr>
              <a:t>"Our CI/CD pipeline will automatically deploy the new update to the test server."</a:t>
            </a:r>
            <a:endParaRPr lang="en-US" sz="1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267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EFD77-6E44-C2D2-245C-0782C7389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1644-E16C-E50E-B757-4EB70F46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Development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3538-3446-2690-35A5-8CBA8E05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7" y="1290155"/>
            <a:ext cx="8410073" cy="49794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ea typeface="+mn-lt"/>
                <a:cs typeface="+mn-lt"/>
              </a:rPr>
              <a:t>📋 </a:t>
            </a:r>
            <a:r>
              <a:rPr lang="en-US" sz="1600" b="1">
                <a:ea typeface="+mn-lt"/>
                <a:cs typeface="+mn-lt"/>
              </a:rPr>
              <a:t>Project Manager</a:t>
            </a:r>
            <a:r>
              <a:rPr lang="en-US" sz="1600">
                <a:ea typeface="+mn-lt"/>
                <a:cs typeface="+mn-lt"/>
              </a:rPr>
              <a:t>: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i="1">
                <a:ea typeface="+mn-lt"/>
                <a:cs typeface="+mn-lt"/>
              </a:rPr>
              <a:t>"We are ready to deploy the system for real users!"</a:t>
            </a:r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🎓 </a:t>
            </a:r>
            <a:r>
              <a:rPr lang="en-US" sz="1600" b="1">
                <a:ea typeface="+mn-lt"/>
                <a:cs typeface="+mn-lt"/>
              </a:rPr>
              <a:t>End Users (College Staff &amp; Students)</a:t>
            </a:r>
            <a:r>
              <a:rPr lang="en-US" sz="1600">
                <a:ea typeface="+mn-lt"/>
                <a:cs typeface="+mn-lt"/>
              </a:rPr>
              <a:t>: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i="1">
                <a:ea typeface="+mn-lt"/>
                <a:cs typeface="+mn-lt"/>
              </a:rPr>
              <a:t>"The new system is much better! But can we add a feature to download attendance reports?"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🏗️ </a:t>
            </a:r>
            <a:r>
              <a:rPr lang="en-US" sz="1600" b="1">
                <a:ea typeface="+mn-lt"/>
                <a:cs typeface="+mn-lt"/>
              </a:rPr>
              <a:t>Solution Architect</a:t>
            </a:r>
            <a:r>
              <a:rPr lang="en-US" sz="1600">
                <a:ea typeface="+mn-lt"/>
                <a:cs typeface="+mn-lt"/>
              </a:rPr>
              <a:t>: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i="1">
                <a:ea typeface="+mn-lt"/>
                <a:cs typeface="+mn-lt"/>
              </a:rPr>
              <a:t>"Good feedback! We will plan this for the next update."</a:t>
            </a:r>
            <a:endParaRPr lang="en-US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📋 </a:t>
            </a:r>
            <a:r>
              <a:rPr lang="en-US" sz="1600" b="1">
                <a:ea typeface="+mn-lt"/>
                <a:cs typeface="+mn-lt"/>
              </a:rPr>
              <a:t>Project Manager</a:t>
            </a:r>
            <a:r>
              <a:rPr lang="en-US" sz="1600">
                <a:ea typeface="+mn-lt"/>
                <a:cs typeface="+mn-lt"/>
              </a:rPr>
              <a:t>: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i="1">
                <a:ea typeface="+mn-lt"/>
                <a:cs typeface="+mn-lt"/>
              </a:rPr>
              <a:t>"With DevOps, we can quickly implement user feedback and continuously improve the system!"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5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92" y="1225371"/>
            <a:ext cx="8382308" cy="4900792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b="1">
                <a:ea typeface="+mn-lt"/>
                <a:cs typeface="+mn-lt"/>
              </a:rPr>
              <a:t>As a</a:t>
            </a:r>
            <a:r>
              <a:rPr lang="en-US">
                <a:ea typeface="+mn-lt"/>
                <a:cs typeface="+mn-lt"/>
              </a:rPr>
              <a:t> student,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I want to</a:t>
            </a:r>
            <a:r>
              <a:rPr lang="en-US">
                <a:ea typeface="+mn-lt"/>
                <a:cs typeface="+mn-lt"/>
              </a:rPr>
              <a:t> log in to the system using my student ID and password,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so that</a:t>
            </a:r>
            <a:r>
              <a:rPr lang="en-US">
                <a:ea typeface="+mn-lt"/>
                <a:cs typeface="+mn-lt"/>
              </a:rPr>
              <a:t> I can access my profile, view attendance, and exam details.</a:t>
            </a:r>
          </a:p>
          <a:p>
            <a:r>
              <a:rPr lang="en-US" b="1">
                <a:ea typeface="+mn-lt"/>
                <a:cs typeface="+mn-lt"/>
              </a:rPr>
              <a:t>As a</a:t>
            </a:r>
            <a:r>
              <a:rPr lang="en-US">
                <a:ea typeface="+mn-lt"/>
                <a:cs typeface="+mn-lt"/>
              </a:rPr>
              <a:t> faculty member,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I want to</a:t>
            </a:r>
            <a:r>
              <a:rPr lang="en-US">
                <a:ea typeface="+mn-lt"/>
                <a:cs typeface="+mn-lt"/>
              </a:rPr>
              <a:t> mark student attendance online,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so that</a:t>
            </a:r>
            <a:r>
              <a:rPr lang="en-US">
                <a:ea typeface="+mn-lt"/>
                <a:cs typeface="+mn-lt"/>
              </a:rPr>
              <a:t> I don't have to maintain paper records.</a:t>
            </a:r>
          </a:p>
          <a:p>
            <a:r>
              <a:rPr lang="en-US" b="1">
                <a:ea typeface="+mn-lt"/>
                <a:cs typeface="+mn-lt"/>
              </a:rPr>
              <a:t>As a</a:t>
            </a:r>
            <a:r>
              <a:rPr lang="en-US">
                <a:ea typeface="+mn-lt"/>
                <a:cs typeface="+mn-lt"/>
              </a:rPr>
              <a:t> student,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I want to</a:t>
            </a:r>
            <a:r>
              <a:rPr lang="en-US">
                <a:ea typeface="+mn-lt"/>
                <a:cs typeface="+mn-lt"/>
              </a:rPr>
              <a:t> pay my tuition and exam fees online,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so that</a:t>
            </a:r>
            <a:r>
              <a:rPr lang="en-US">
                <a:ea typeface="+mn-lt"/>
                <a:cs typeface="+mn-lt"/>
              </a:rPr>
              <a:t> I don’t have to visit the accounts office.</a:t>
            </a:r>
          </a:p>
          <a:p>
            <a:r>
              <a:rPr lang="en-US" b="1">
                <a:ea typeface="+mn-lt"/>
                <a:cs typeface="+mn-lt"/>
              </a:rPr>
              <a:t>As a</a:t>
            </a:r>
            <a:r>
              <a:rPr lang="en-US">
                <a:ea typeface="+mn-lt"/>
                <a:cs typeface="+mn-lt"/>
              </a:rPr>
              <a:t> student,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I want to</a:t>
            </a:r>
            <a:r>
              <a:rPr lang="en-US">
                <a:ea typeface="+mn-lt"/>
                <a:cs typeface="+mn-lt"/>
              </a:rPr>
              <a:t> check my exam schedule and results online,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so that</a:t>
            </a:r>
            <a:r>
              <a:rPr lang="en-US">
                <a:ea typeface="+mn-lt"/>
                <a:cs typeface="+mn-lt"/>
              </a:rPr>
              <a:t> I can prepare in advance and track my academic performance.</a:t>
            </a:r>
          </a:p>
          <a:p>
            <a:r>
              <a:rPr lang="en-US" b="1">
                <a:ea typeface="+mn-lt"/>
                <a:cs typeface="+mn-lt"/>
              </a:rPr>
              <a:t>As a</a:t>
            </a:r>
            <a:r>
              <a:rPr lang="en-US">
                <a:ea typeface="+mn-lt"/>
                <a:cs typeface="+mn-lt"/>
              </a:rPr>
              <a:t> student,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I want to</a:t>
            </a:r>
            <a:r>
              <a:rPr lang="en-US">
                <a:ea typeface="+mn-lt"/>
                <a:cs typeface="+mn-lt"/>
              </a:rPr>
              <a:t> register for elective courses,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so that</a:t>
            </a:r>
            <a:r>
              <a:rPr lang="en-US">
                <a:ea typeface="+mn-lt"/>
                <a:cs typeface="+mn-lt"/>
              </a:rPr>
              <a:t> I can select the subjects of my choice for the next semester.</a:t>
            </a:r>
          </a:p>
          <a:p>
            <a:r>
              <a:rPr lang="en-US" b="1">
                <a:ea typeface="+mn-lt"/>
                <a:cs typeface="+mn-lt"/>
              </a:rPr>
              <a:t>As an</a:t>
            </a:r>
            <a:r>
              <a:rPr lang="en-US">
                <a:ea typeface="+mn-lt"/>
                <a:cs typeface="+mn-lt"/>
              </a:rPr>
              <a:t> infrastructure engineer,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I want to</a:t>
            </a:r>
            <a:r>
              <a:rPr lang="en-US">
                <a:ea typeface="+mn-lt"/>
                <a:cs typeface="+mn-lt"/>
              </a:rPr>
              <a:t> automate server deployment using Infrastructure as Code (</a:t>
            </a:r>
            <a:r>
              <a:rPr lang="en-US" err="1">
                <a:ea typeface="+mn-lt"/>
                <a:cs typeface="+mn-lt"/>
              </a:rPr>
              <a:t>IaC</a:t>
            </a:r>
            <a:r>
              <a:rPr lang="en-US">
                <a:ea typeface="+mn-lt"/>
                <a:cs typeface="+mn-lt"/>
              </a:rPr>
              <a:t>),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so that</a:t>
            </a:r>
            <a:r>
              <a:rPr lang="en-US">
                <a:ea typeface="+mn-lt"/>
                <a:cs typeface="+mn-lt"/>
              </a:rPr>
              <a:t> we can quickly scale the system without manual setup.</a:t>
            </a:r>
          </a:p>
          <a:p>
            <a:r>
              <a:rPr lang="en-US" b="1">
                <a:ea typeface="+mn-lt"/>
                <a:cs typeface="+mn-lt"/>
              </a:rPr>
              <a:t>As a</a:t>
            </a:r>
            <a:r>
              <a:rPr lang="en-US">
                <a:ea typeface="+mn-lt"/>
                <a:cs typeface="+mn-lt"/>
              </a:rPr>
              <a:t> tester,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I want to</a:t>
            </a:r>
            <a:r>
              <a:rPr lang="en-US">
                <a:ea typeface="+mn-lt"/>
                <a:cs typeface="+mn-lt"/>
              </a:rPr>
              <a:t> simulate thousands of students logging in at once,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so that</a:t>
            </a:r>
            <a:r>
              <a:rPr lang="en-US">
                <a:ea typeface="+mn-lt"/>
                <a:cs typeface="+mn-lt"/>
              </a:rPr>
              <a:t> I can ensure the system handles high traffic during peak times.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E59D69-9CCC-5A8D-99D2-64FCB7DCF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938218"/>
              </p:ext>
            </p:extLst>
          </p:nvPr>
        </p:nvGraphicFramePr>
        <p:xfrm>
          <a:off x="6893168" y="957106"/>
          <a:ext cx="1401746" cy="486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Cases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861FBC5-9BD2-33D2-07A6-3DA832101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955061"/>
              </p:ext>
            </p:extLst>
          </p:nvPr>
        </p:nvGraphicFramePr>
        <p:xfrm>
          <a:off x="457200" y="1409240"/>
          <a:ext cx="8229597" cy="48482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73201">
                  <a:extLst>
                    <a:ext uri="{9D8B030D-6E8A-4147-A177-3AD203B41FA5}">
                      <a16:colId xmlns:a16="http://schemas.microsoft.com/office/drawing/2014/main" val="1349485529"/>
                    </a:ext>
                  </a:extLst>
                </a:gridCol>
                <a:gridCol w="2531179">
                  <a:extLst>
                    <a:ext uri="{9D8B030D-6E8A-4147-A177-3AD203B41FA5}">
                      <a16:colId xmlns:a16="http://schemas.microsoft.com/office/drawing/2014/main" val="3682398950"/>
                    </a:ext>
                  </a:extLst>
                </a:gridCol>
                <a:gridCol w="2608552">
                  <a:extLst>
                    <a:ext uri="{9D8B030D-6E8A-4147-A177-3AD203B41FA5}">
                      <a16:colId xmlns:a16="http://schemas.microsoft.com/office/drawing/2014/main" val="2022226319"/>
                    </a:ext>
                  </a:extLst>
                </a:gridCol>
                <a:gridCol w="2216665">
                  <a:extLst>
                    <a:ext uri="{9D8B030D-6E8A-4147-A177-3AD203B41FA5}">
                      <a16:colId xmlns:a16="http://schemas.microsoft.com/office/drawing/2014/main" val="23314002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Test Case ID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Scenario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Expected Outcome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DevOps Tool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29839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TC-001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Valid login with correct credentials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Redirect to the student dashboard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JIRA (Bug tracking)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93549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TC-002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Invalid login attempt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Show "Invalid username or password" error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Selenium (UI Testing)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06471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TC-003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Password reset function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Email sent with reset link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Postman (API Testing)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8108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TC-004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Faculty marks attendance for a class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Attendance records updated successfully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JMeter (Performance Testing)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63624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TC-005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Student views attendance history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Correct records displayed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Grafana (Monitoring student interactions)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52161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TC-006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Successful fee payment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Generate a digital receipt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New Relic (Monitoring Transactions)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04497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TC-007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Payment failure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Show error &amp; retry option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Sentry (Error Tracking)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13985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TC-008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Load test for 500+ payments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System handles traffic without slowdown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JMeter (Load Testing)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42318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TC-009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Student views exam schedule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Display correct dates &amp; subjects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Cypress (Automated UI Testing)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31626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TC-010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Faculty updates exam results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Grades updated in the database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Liquibase (Database Version Control)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38920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TC-011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High traffic result announcement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System doesn’t crash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K6 (Load Testing)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50817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TC-012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Student selects elective course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Course added to profile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Postman (API Testing)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4067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TC-013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Course registration deadline passes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No new enrollments allowed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JIRA (Bug tracking if deadline fails)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64633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TC-014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Load test for 1000+ registrations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No slowdowns during peak traffic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K6 (Performance Testing)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74493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TC-015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Admin adds a new user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User created successfully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Ansible (Automated User Provisioning)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85999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TC-016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Unauthorized user attempts admin access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Access denied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AWS IAM (Role-based Access Control)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24656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TC-017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Deploy app to production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No downtime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Jenkins (CI/CD Pipeline)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51118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TC-018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Autoscale servers when needed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System scales up/down based on load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Terraform (Infrastructure as Code)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15679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500 students logging in simultaneously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System handles load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JMeter (Performance Testing)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950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TC-020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Server failure simulation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Backup servers take over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Prometheus + Grafana (Monitoring)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948729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DevOps Tools and Application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6120CD-B825-31E6-DFF4-2B4A91D54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58605"/>
              </p:ext>
            </p:extLst>
          </p:nvPr>
        </p:nvGraphicFramePr>
        <p:xfrm>
          <a:off x="457200" y="1600200"/>
          <a:ext cx="8229599" cy="3733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81232">
                  <a:extLst>
                    <a:ext uri="{9D8B030D-6E8A-4147-A177-3AD203B41FA5}">
                      <a16:colId xmlns:a16="http://schemas.microsoft.com/office/drawing/2014/main" val="799430082"/>
                    </a:ext>
                  </a:extLst>
                </a:gridCol>
                <a:gridCol w="4648367">
                  <a:extLst>
                    <a:ext uri="{9D8B030D-6E8A-4147-A177-3AD203B41FA5}">
                      <a16:colId xmlns:a16="http://schemas.microsoft.com/office/drawing/2014/main" val="22597942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Tool Used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35316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CI/CD Pipeline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Jenkins, GitHub Actions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58841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Infrastructure Automation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Terraform, Ansible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55792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Performance Testing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JMeter, K6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47371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UI &amp; API Testing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Selenium, Cypress, Postman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75352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Database Version Control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Liquibase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05224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Security &amp; Access Control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AWS IAM, </a:t>
                      </a:r>
                      <a:r>
                        <a:rPr lang="en-US" sz="2400" u="none" strike="noStrike" err="1">
                          <a:solidFill>
                            <a:srgbClr val="000000"/>
                          </a:solidFill>
                          <a:effectLst/>
                        </a:rPr>
                        <a:t>HashiCorp</a:t>
                      </a:r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 Vault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79702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Monitoring &amp; Logging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0000"/>
                          </a:solidFill>
                          <a:effectLst/>
                        </a:rPr>
                        <a:t>Prometheus, Grafana, New Relic, Sentry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124858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Stakeholders</vt:lpstr>
      <vt:lpstr>Role play intro</vt:lpstr>
      <vt:lpstr>Client:Problem</vt:lpstr>
      <vt:lpstr>Typical Development Cycle</vt:lpstr>
      <vt:lpstr>Typical Development Cycle</vt:lpstr>
      <vt:lpstr>User Stories</vt:lpstr>
      <vt:lpstr>Test Cases</vt:lpstr>
      <vt:lpstr>DevOps Tools and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</cp:revision>
  <dcterms:created xsi:type="dcterms:W3CDTF">2013-01-27T09:14:16Z</dcterms:created>
  <dcterms:modified xsi:type="dcterms:W3CDTF">2025-03-11T01:29:58Z</dcterms:modified>
  <cp:category/>
</cp:coreProperties>
</file>