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0FFE9-1032-6211-269E-78D82A15EA27}" v="246" dt="2025-03-10T09:23:27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ganesh Durai" userId="S::karthiganeshdurai@kwantumgresearch.onmicrosoft.com::f98e38ff-e052-4afc-bcdd-4cdce18d84fb" providerId="AD" clId="Web-{47D0FFE9-1032-6211-269E-78D82A15EA27}"/>
    <pc:docChg chg="addSld delSld modSld addMainMaster delMainMaster">
      <pc:chgData name="Karthiganesh Durai" userId="S::karthiganeshdurai@kwantumgresearch.onmicrosoft.com::f98e38ff-e052-4afc-bcdd-4cdce18d84fb" providerId="AD" clId="Web-{47D0FFE9-1032-6211-269E-78D82A15EA27}" dt="2025-03-10T09:23:27.476" v="293"/>
      <pc:docMkLst>
        <pc:docMk/>
      </pc:docMkLst>
      <pc:sldChg chg="modSp mod modClrScheme chgLayout">
        <pc:chgData name="Karthiganesh Durai" userId="S::karthiganeshdurai@kwantumgresearch.onmicrosoft.com::f98e38ff-e052-4afc-bcdd-4cdce18d84fb" providerId="AD" clId="Web-{47D0FFE9-1032-6211-269E-78D82A15EA27}" dt="2025-03-10T09:13:15.124" v="68"/>
        <pc:sldMkLst>
          <pc:docMk/>
          <pc:sldMk cId="0" sldId="256"/>
        </pc:sldMkLst>
        <pc:spChg chg="mod ord">
          <ac:chgData name="Karthiganesh Durai" userId="S::karthiganeshdurai@kwantumgresearch.onmicrosoft.com::f98e38ff-e052-4afc-bcdd-4cdce18d84fb" providerId="AD" clId="Web-{47D0FFE9-1032-6211-269E-78D82A15EA27}" dt="2025-03-10T09:13:15.124" v="68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Karthiganesh Durai" userId="S::karthiganeshdurai@kwantumgresearch.onmicrosoft.com::f98e38ff-e052-4afc-bcdd-4cdce18d84fb" providerId="AD" clId="Web-{47D0FFE9-1032-6211-269E-78D82A15EA27}" dt="2025-03-10T09:13:15.124" v="68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 modClrScheme chgLayout">
        <pc:chgData name="Karthiganesh Durai" userId="S::karthiganeshdurai@kwantumgresearch.onmicrosoft.com::f98e38ff-e052-4afc-bcdd-4cdce18d84fb" providerId="AD" clId="Web-{47D0FFE9-1032-6211-269E-78D82A15EA27}" dt="2025-03-10T09:13:15.124" v="68"/>
        <pc:sldMkLst>
          <pc:docMk/>
          <pc:sldMk cId="0" sldId="257"/>
        </pc:sldMkLst>
        <pc:spChg chg="mod ord">
          <ac:chgData name="Karthiganesh Durai" userId="S::karthiganeshdurai@kwantumgresearch.onmicrosoft.com::f98e38ff-e052-4afc-bcdd-4cdce18d84fb" providerId="AD" clId="Web-{47D0FFE9-1032-6211-269E-78D82A15EA27}" dt="2025-03-10T09:13:15.124" v="68"/>
          <ac:spMkLst>
            <pc:docMk/>
            <pc:sldMk cId="0" sldId="257"/>
            <ac:spMk id="2" creationId="{00000000-0000-0000-0000-000000000000}"/>
          </ac:spMkLst>
        </pc:spChg>
        <pc:spChg chg="del">
          <ac:chgData name="Karthiganesh Durai" userId="S::karthiganeshdurai@kwantumgresearch.onmicrosoft.com::f98e38ff-e052-4afc-bcdd-4cdce18d84fb" providerId="AD" clId="Web-{47D0FFE9-1032-6211-269E-78D82A15EA27}" dt="2025-03-10T09:03:51.756" v="0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Karthiganesh Durai" userId="S::karthiganeshdurai@kwantumgresearch.onmicrosoft.com::f98e38ff-e052-4afc-bcdd-4cdce18d84fb" providerId="AD" clId="Web-{47D0FFE9-1032-6211-269E-78D82A15EA27}" dt="2025-03-10T09:03:53.756" v="1"/>
          <ac:spMkLst>
            <pc:docMk/>
            <pc:sldMk cId="0" sldId="257"/>
            <ac:spMk id="5" creationId="{5FC9CE15-1F23-53C9-28F8-28D397DB663C}"/>
          </ac:spMkLst>
        </pc:spChg>
        <pc:spChg chg="add del mod">
          <ac:chgData name="Karthiganesh Durai" userId="S::karthiganeshdurai@kwantumgresearch.onmicrosoft.com::f98e38ff-e052-4afc-bcdd-4cdce18d84fb" providerId="AD" clId="Web-{47D0FFE9-1032-6211-269E-78D82A15EA27}" dt="2025-03-10T09:04:16.522" v="6"/>
          <ac:spMkLst>
            <pc:docMk/>
            <pc:sldMk cId="0" sldId="257"/>
            <ac:spMk id="8" creationId="{F2AF8E69-B1FD-A798-13F2-C8BDE5B1B9EA}"/>
          </ac:spMkLst>
        </pc:spChg>
        <pc:picChg chg="add del mod ord">
          <ac:chgData name="Karthiganesh Durai" userId="S::karthiganeshdurai@kwantumgresearch.onmicrosoft.com::f98e38ff-e052-4afc-bcdd-4cdce18d84fb" providerId="AD" clId="Web-{47D0FFE9-1032-6211-269E-78D82A15EA27}" dt="2025-03-10T09:04:06.303" v="5"/>
          <ac:picMkLst>
            <pc:docMk/>
            <pc:sldMk cId="0" sldId="257"/>
            <ac:picMk id="6" creationId="{3C437275-9F7A-481A-226E-425A9D3721B9}"/>
          </ac:picMkLst>
        </pc:picChg>
        <pc:picChg chg="add mod ord">
          <ac:chgData name="Karthiganesh Durai" userId="S::karthiganeshdurai@kwantumgresearch.onmicrosoft.com::f98e38ff-e052-4afc-bcdd-4cdce18d84fb" providerId="AD" clId="Web-{47D0FFE9-1032-6211-269E-78D82A15EA27}" dt="2025-03-10T09:13:15.124" v="68"/>
          <ac:picMkLst>
            <pc:docMk/>
            <pc:sldMk cId="0" sldId="257"/>
            <ac:picMk id="9" creationId="{867F8BEF-E9EF-8D94-68DB-8C9632593A3A}"/>
          </ac:picMkLst>
        </pc:picChg>
      </pc:sldChg>
      <pc:sldChg chg="addSp delSp modSp mod modClrScheme chgLayout">
        <pc:chgData name="Karthiganesh Durai" userId="S::karthiganeshdurai@kwantumgresearch.onmicrosoft.com::f98e38ff-e052-4afc-bcdd-4cdce18d84fb" providerId="AD" clId="Web-{47D0FFE9-1032-6211-269E-78D82A15EA27}" dt="2025-03-10T09:13:57.640" v="74"/>
        <pc:sldMkLst>
          <pc:docMk/>
          <pc:sldMk cId="0" sldId="258"/>
        </pc:sldMkLst>
        <pc:spChg chg="mod ord">
          <ac:chgData name="Karthiganesh Durai" userId="S::karthiganeshdurai@kwantumgresearch.onmicrosoft.com::f98e38ff-e052-4afc-bcdd-4cdce18d84fb" providerId="AD" clId="Web-{47D0FFE9-1032-6211-269E-78D82A15EA27}" dt="2025-03-10T09:13:15.124" v="68"/>
          <ac:spMkLst>
            <pc:docMk/>
            <pc:sldMk cId="0" sldId="258"/>
            <ac:spMk id="2" creationId="{00000000-0000-0000-0000-000000000000}"/>
          </ac:spMkLst>
        </pc:spChg>
        <pc:spChg chg="del">
          <ac:chgData name="Karthiganesh Durai" userId="S::karthiganeshdurai@kwantumgresearch.onmicrosoft.com::f98e38ff-e052-4afc-bcdd-4cdce18d84fb" providerId="AD" clId="Web-{47D0FFE9-1032-6211-269E-78D82A15EA27}" dt="2025-03-10T09:11:37.919" v="7"/>
          <ac:spMkLst>
            <pc:docMk/>
            <pc:sldMk cId="0" sldId="258"/>
            <ac:spMk id="3" creationId="{00000000-0000-0000-0000-000000000000}"/>
          </ac:spMkLst>
        </pc:spChg>
        <pc:spChg chg="add del mod">
          <ac:chgData name="Karthiganesh Durai" userId="S::karthiganeshdurai@kwantumgresearch.onmicrosoft.com::f98e38ff-e052-4afc-bcdd-4cdce18d84fb" providerId="AD" clId="Web-{47D0FFE9-1032-6211-269E-78D82A15EA27}" dt="2025-03-10T09:12:09.685" v="18"/>
          <ac:spMkLst>
            <pc:docMk/>
            <pc:sldMk cId="0" sldId="258"/>
            <ac:spMk id="5" creationId="{5743D26F-F6B3-12A1-20DC-EAF3E2D84747}"/>
          </ac:spMkLst>
        </pc:spChg>
        <pc:spChg chg="add del mod">
          <ac:chgData name="Karthiganesh Durai" userId="S::karthiganeshdurai@kwantumgresearch.onmicrosoft.com::f98e38ff-e052-4afc-bcdd-4cdce18d84fb" providerId="AD" clId="Web-{47D0FFE9-1032-6211-269E-78D82A15EA27}" dt="2025-03-10T09:11:55.919" v="10"/>
          <ac:spMkLst>
            <pc:docMk/>
            <pc:sldMk cId="0" sldId="258"/>
            <ac:spMk id="6" creationId="{0DDF747E-814E-9DB2-C265-03160FAF9A35}"/>
          </ac:spMkLst>
        </pc:spChg>
        <pc:graphicFrameChg chg="add mod ord modGraphic">
          <ac:chgData name="Karthiganesh Durai" userId="S::karthiganeshdurai@kwantumgresearch.onmicrosoft.com::f98e38ff-e052-4afc-bcdd-4cdce18d84fb" providerId="AD" clId="Web-{47D0FFE9-1032-6211-269E-78D82A15EA27}" dt="2025-03-10T09:13:57.640" v="74"/>
          <ac:graphicFrameMkLst>
            <pc:docMk/>
            <pc:sldMk cId="0" sldId="258"/>
            <ac:graphicFrameMk id="7" creationId="{891BEAAE-44F9-34EE-57B4-53F713B4B341}"/>
          </ac:graphicFrameMkLst>
        </pc:graphicFrameChg>
      </pc:sldChg>
      <pc:sldChg chg="addSp delSp modSp mod modClrScheme chgLayout">
        <pc:chgData name="Karthiganesh Durai" userId="S::karthiganeshdurai@kwantumgresearch.onmicrosoft.com::f98e38ff-e052-4afc-bcdd-4cdce18d84fb" providerId="AD" clId="Web-{47D0FFE9-1032-6211-269E-78D82A15EA27}" dt="2025-03-10T09:16:46.064" v="88" actId="1076"/>
        <pc:sldMkLst>
          <pc:docMk/>
          <pc:sldMk cId="0" sldId="259"/>
        </pc:sldMkLst>
        <pc:spChg chg="mod ord">
          <ac:chgData name="Karthiganesh Durai" userId="S::karthiganeshdurai@kwantumgresearch.onmicrosoft.com::f98e38ff-e052-4afc-bcdd-4cdce18d84fb" providerId="AD" clId="Web-{47D0FFE9-1032-6211-269E-78D82A15EA27}" dt="2025-03-10T09:13:15.124" v="68"/>
          <ac:spMkLst>
            <pc:docMk/>
            <pc:sldMk cId="0" sldId="259"/>
            <ac:spMk id="2" creationId="{00000000-0000-0000-0000-000000000000}"/>
          </ac:spMkLst>
        </pc:spChg>
        <pc:spChg chg="del mod ord">
          <ac:chgData name="Karthiganesh Durai" userId="S::karthiganeshdurai@kwantumgresearch.onmicrosoft.com::f98e38ff-e052-4afc-bcdd-4cdce18d84fb" providerId="AD" clId="Web-{47D0FFE9-1032-6211-269E-78D82A15EA27}" dt="2025-03-10T09:16:03.985" v="76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Karthiganesh Durai" userId="S::karthiganeshdurai@kwantumgresearch.onmicrosoft.com::f98e38ff-e052-4afc-bcdd-4cdce18d84fb" providerId="AD" clId="Web-{47D0FFE9-1032-6211-269E-78D82A15EA27}" dt="2025-03-10T09:16:46.064" v="88" actId="1076"/>
          <ac:spMkLst>
            <pc:docMk/>
            <pc:sldMk cId="0" sldId="259"/>
            <ac:spMk id="5" creationId="{ACCE2C76-19E9-4DF5-1EE9-90721B557D6A}"/>
          </ac:spMkLst>
        </pc:spChg>
        <pc:picChg chg="add mod ord">
          <ac:chgData name="Karthiganesh Durai" userId="S::karthiganeshdurai@kwantumgresearch.onmicrosoft.com::f98e38ff-e052-4afc-bcdd-4cdce18d84fb" providerId="AD" clId="Web-{47D0FFE9-1032-6211-269E-78D82A15EA27}" dt="2025-03-10T09:16:43.595" v="87" actId="1076"/>
          <ac:picMkLst>
            <pc:docMk/>
            <pc:sldMk cId="0" sldId="259"/>
            <ac:picMk id="4" creationId="{C356379B-CC30-68AA-506D-6B895842746C}"/>
          </ac:picMkLst>
        </pc:picChg>
      </pc:sldChg>
      <pc:sldChg chg="addSp delSp modSp add del mod replId modClrScheme chgLayout">
        <pc:chgData name="Karthiganesh Durai" userId="S::karthiganeshdurai@kwantumgresearch.onmicrosoft.com::f98e38ff-e052-4afc-bcdd-4cdce18d84fb" providerId="AD" clId="Web-{47D0FFE9-1032-6211-269E-78D82A15EA27}" dt="2025-03-10T09:20:42.239" v="123" actId="14100"/>
        <pc:sldMkLst>
          <pc:docMk/>
          <pc:sldMk cId="3737756518" sldId="260"/>
        </pc:sldMkLst>
        <pc:spChg chg="mod ord">
          <ac:chgData name="Karthiganesh Durai" userId="S::karthiganeshdurai@kwantumgresearch.onmicrosoft.com::f98e38ff-e052-4afc-bcdd-4cdce18d84fb" providerId="AD" clId="Web-{47D0FFE9-1032-6211-269E-78D82A15EA27}" dt="2025-03-10T09:13:15.124" v="68"/>
          <ac:spMkLst>
            <pc:docMk/>
            <pc:sldMk cId="3737756518" sldId="260"/>
            <ac:spMk id="2" creationId="{00000000-0000-0000-0000-000000000000}"/>
          </ac:spMkLst>
        </pc:spChg>
        <pc:spChg chg="mod ord">
          <ac:chgData name="Karthiganesh Durai" userId="S::karthiganeshdurai@kwantumgresearch.onmicrosoft.com::f98e38ff-e052-4afc-bcdd-4cdce18d84fb" providerId="AD" clId="Web-{47D0FFE9-1032-6211-269E-78D82A15EA27}" dt="2025-03-10T09:13:15.124" v="68"/>
          <ac:spMkLst>
            <pc:docMk/>
            <pc:sldMk cId="3737756518" sldId="260"/>
            <ac:spMk id="3" creationId="{00000000-0000-0000-0000-000000000000}"/>
          </ac:spMkLst>
        </pc:spChg>
        <pc:spChg chg="del">
          <ac:chgData name="Karthiganesh Durai" userId="S::karthiganeshdurai@kwantumgresearch.onmicrosoft.com::f98e38ff-e052-4afc-bcdd-4cdce18d84fb" providerId="AD" clId="Web-{47D0FFE9-1032-6211-269E-78D82A15EA27}" dt="2025-03-10T09:19:57.926" v="114"/>
          <ac:spMkLst>
            <pc:docMk/>
            <pc:sldMk cId="3737756518" sldId="260"/>
            <ac:spMk id="5" creationId="{DD482058-D8F7-5BA0-25FC-23E9E7EA414F}"/>
          </ac:spMkLst>
        </pc:spChg>
        <pc:spChg chg="add mod">
          <ac:chgData name="Karthiganesh Durai" userId="S::karthiganeshdurai@kwantumgresearch.onmicrosoft.com::f98e38ff-e052-4afc-bcdd-4cdce18d84fb" providerId="AD" clId="Web-{47D0FFE9-1032-6211-269E-78D82A15EA27}" dt="2025-03-10T09:20:42.239" v="123" actId="14100"/>
          <ac:spMkLst>
            <pc:docMk/>
            <pc:sldMk cId="3737756518" sldId="260"/>
            <ac:spMk id="6" creationId="{7150F002-9DCC-68E0-3B05-AEFAEA639EE0}"/>
          </ac:spMkLst>
        </pc:spChg>
        <pc:spChg chg="add del mod">
          <ac:chgData name="Karthiganesh Durai" userId="S::karthiganeshdurai@kwantumgresearch.onmicrosoft.com::f98e38ff-e052-4afc-bcdd-4cdce18d84fb" providerId="AD" clId="Web-{47D0FFE9-1032-6211-269E-78D82A15EA27}" dt="2025-03-10T09:19:27.348" v="103"/>
          <ac:spMkLst>
            <pc:docMk/>
            <pc:sldMk cId="3737756518" sldId="260"/>
            <ac:spMk id="7" creationId="{69593077-FBE5-B409-E000-8AAD89B965CD}"/>
          </ac:spMkLst>
        </pc:spChg>
        <pc:picChg chg="del">
          <ac:chgData name="Karthiganesh Durai" userId="S::karthiganeshdurai@kwantumgresearch.onmicrosoft.com::f98e38ff-e052-4afc-bcdd-4cdce18d84fb" providerId="AD" clId="Web-{47D0FFE9-1032-6211-269E-78D82A15EA27}" dt="2025-03-10T09:19:14.879" v="97"/>
          <ac:picMkLst>
            <pc:docMk/>
            <pc:sldMk cId="3737756518" sldId="260"/>
            <ac:picMk id="4" creationId="{D282D2C2-ECA8-5E1E-3825-F74275493A92}"/>
          </ac:picMkLst>
        </pc:picChg>
      </pc:sldChg>
      <pc:sldChg chg="addSp delSp modSp add del mod replId modClrScheme chgLayout">
        <pc:chgData name="Karthiganesh Durai" userId="S::karthiganeshdurai@kwantumgresearch.onmicrosoft.com::f98e38ff-e052-4afc-bcdd-4cdce18d84fb" providerId="AD" clId="Web-{47D0FFE9-1032-6211-269E-78D82A15EA27}" dt="2025-03-10T09:23:27.476" v="293"/>
        <pc:sldMkLst>
          <pc:docMk/>
          <pc:sldMk cId="1327985459" sldId="261"/>
        </pc:sldMkLst>
        <pc:spChg chg="mod ord">
          <ac:chgData name="Karthiganesh Durai" userId="S::karthiganeshdurai@kwantumgresearch.onmicrosoft.com::f98e38ff-e052-4afc-bcdd-4cdce18d84fb" providerId="AD" clId="Web-{47D0FFE9-1032-6211-269E-78D82A15EA27}" dt="2025-03-10T09:13:15.124" v="68"/>
          <ac:spMkLst>
            <pc:docMk/>
            <pc:sldMk cId="1327985459" sldId="261"/>
            <ac:spMk id="2" creationId="{00000000-0000-0000-0000-000000000000}"/>
          </ac:spMkLst>
        </pc:spChg>
        <pc:spChg chg="mod ord">
          <ac:chgData name="Karthiganesh Durai" userId="S::karthiganeshdurai@kwantumgresearch.onmicrosoft.com::f98e38ff-e052-4afc-bcdd-4cdce18d84fb" providerId="AD" clId="Web-{47D0FFE9-1032-6211-269E-78D82A15EA27}" dt="2025-03-10T09:13:15.124" v="68"/>
          <ac:spMkLst>
            <pc:docMk/>
            <pc:sldMk cId="1327985459" sldId="261"/>
            <ac:spMk id="3" creationId="{00000000-0000-0000-0000-000000000000}"/>
          </ac:spMkLst>
        </pc:spChg>
        <pc:spChg chg="del mod">
          <ac:chgData name="Karthiganesh Durai" userId="S::karthiganeshdurai@kwantumgresearch.onmicrosoft.com::f98e38ff-e052-4afc-bcdd-4cdce18d84fb" providerId="AD" clId="Web-{47D0FFE9-1032-6211-269E-78D82A15EA27}" dt="2025-03-10T09:22:28.288" v="126"/>
          <ac:spMkLst>
            <pc:docMk/>
            <pc:sldMk cId="1327985459" sldId="261"/>
            <ac:spMk id="6" creationId="{7ACC9EEF-FB9D-9C29-5C7E-C96B72715373}"/>
          </ac:spMkLst>
        </pc:spChg>
        <pc:graphicFrameChg chg="add mod ord modGraphic">
          <ac:chgData name="Karthiganesh Durai" userId="S::karthiganeshdurai@kwantumgresearch.onmicrosoft.com::f98e38ff-e052-4afc-bcdd-4cdce18d84fb" providerId="AD" clId="Web-{47D0FFE9-1032-6211-269E-78D82A15EA27}" dt="2025-03-10T09:23:27.476" v="293"/>
          <ac:graphicFrameMkLst>
            <pc:docMk/>
            <pc:sldMk cId="1327985459" sldId="261"/>
            <ac:graphicFrameMk id="4" creationId="{2F6AEA0F-835E-4569-5493-AB245E0F97BA}"/>
          </ac:graphicFrameMkLst>
        </pc:graphicFrameChg>
      </pc:sldChg>
      <pc:sldChg chg="modSp del mod modClrScheme chgLayout">
        <pc:chgData name="Karthiganesh Durai" userId="S::karthiganeshdurai@kwantumgresearch.onmicrosoft.com::f98e38ff-e052-4afc-bcdd-4cdce18d84fb" providerId="AD" clId="Web-{47D0FFE9-1032-6211-269E-78D82A15EA27}" dt="2025-03-10T09:16:51.314" v="91"/>
        <pc:sldMkLst>
          <pc:docMk/>
          <pc:sldMk cId="0" sldId="262"/>
        </pc:sldMkLst>
        <pc:spChg chg="mod ord">
          <ac:chgData name="Karthiganesh Durai" userId="S::karthiganeshdurai@kwantumgresearch.onmicrosoft.com::f98e38ff-e052-4afc-bcdd-4cdce18d84fb" providerId="AD" clId="Web-{47D0FFE9-1032-6211-269E-78D82A15EA27}" dt="2025-03-10T09:13:15.124" v="68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Karthiganesh Durai" userId="S::karthiganeshdurai@kwantumgresearch.onmicrosoft.com::f98e38ff-e052-4afc-bcdd-4cdce18d84fb" providerId="AD" clId="Web-{47D0FFE9-1032-6211-269E-78D82A15EA27}" dt="2025-03-10T09:13:15.124" v="68"/>
          <ac:spMkLst>
            <pc:docMk/>
            <pc:sldMk cId="0" sldId="262"/>
            <ac:spMk id="3" creationId="{00000000-0000-0000-0000-000000000000}"/>
          </ac:spMkLst>
        </pc:spChg>
      </pc:sldChg>
      <pc:sldChg chg="modSp del mod modClrScheme chgLayout">
        <pc:chgData name="Karthiganesh Durai" userId="S::karthiganeshdurai@kwantumgresearch.onmicrosoft.com::f98e38ff-e052-4afc-bcdd-4cdce18d84fb" providerId="AD" clId="Web-{47D0FFE9-1032-6211-269E-78D82A15EA27}" dt="2025-03-10T09:17:01.783" v="92"/>
        <pc:sldMkLst>
          <pc:docMk/>
          <pc:sldMk cId="0" sldId="263"/>
        </pc:sldMkLst>
        <pc:spChg chg="mod ord">
          <ac:chgData name="Karthiganesh Durai" userId="S::karthiganeshdurai@kwantumgresearch.onmicrosoft.com::f98e38ff-e052-4afc-bcdd-4cdce18d84fb" providerId="AD" clId="Web-{47D0FFE9-1032-6211-269E-78D82A15EA27}" dt="2025-03-10T09:13:15.124" v="68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Karthiganesh Durai" userId="S::karthiganeshdurai@kwantumgresearch.onmicrosoft.com::f98e38ff-e052-4afc-bcdd-4cdce18d84fb" providerId="AD" clId="Web-{47D0FFE9-1032-6211-269E-78D82A15EA27}" dt="2025-03-10T09:13:15.124" v="68"/>
          <ac:spMkLst>
            <pc:docMk/>
            <pc:sldMk cId="0" sldId="263"/>
            <ac:spMk id="3" creationId="{00000000-0000-0000-0000-000000000000}"/>
          </ac:spMkLst>
        </pc:spChg>
      </pc:sldChg>
      <pc:sldChg chg="modSp del mod modClrScheme chgLayout">
        <pc:chgData name="Karthiganesh Durai" userId="S::karthiganeshdurai@kwantumgresearch.onmicrosoft.com::f98e38ff-e052-4afc-bcdd-4cdce18d84fb" providerId="AD" clId="Web-{47D0FFE9-1032-6211-269E-78D82A15EA27}" dt="2025-03-10T09:17:01.799" v="93"/>
        <pc:sldMkLst>
          <pc:docMk/>
          <pc:sldMk cId="0" sldId="264"/>
        </pc:sldMkLst>
        <pc:spChg chg="mod ord">
          <ac:chgData name="Karthiganesh Durai" userId="S::karthiganeshdurai@kwantumgresearch.onmicrosoft.com::f98e38ff-e052-4afc-bcdd-4cdce18d84fb" providerId="AD" clId="Web-{47D0FFE9-1032-6211-269E-78D82A15EA27}" dt="2025-03-10T09:13:15.124" v="68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Karthiganesh Durai" userId="S::karthiganeshdurai@kwantumgresearch.onmicrosoft.com::f98e38ff-e052-4afc-bcdd-4cdce18d84fb" providerId="AD" clId="Web-{47D0FFE9-1032-6211-269E-78D82A15EA27}" dt="2025-03-10T09:13:15.124" v="68"/>
          <ac:spMkLst>
            <pc:docMk/>
            <pc:sldMk cId="0" sldId="264"/>
            <ac:spMk id="3" creationId="{00000000-0000-0000-0000-000000000000}"/>
          </ac:spMkLst>
        </pc:spChg>
      </pc:sldChg>
      <pc:sldChg chg="modSp del mod modClrScheme chgLayout">
        <pc:chgData name="Karthiganesh Durai" userId="S::karthiganeshdurai@kwantumgresearch.onmicrosoft.com::f98e38ff-e052-4afc-bcdd-4cdce18d84fb" providerId="AD" clId="Web-{47D0FFE9-1032-6211-269E-78D82A15EA27}" dt="2025-03-10T09:17:01.799" v="94"/>
        <pc:sldMkLst>
          <pc:docMk/>
          <pc:sldMk cId="0" sldId="265"/>
        </pc:sldMkLst>
        <pc:spChg chg="mod ord">
          <ac:chgData name="Karthiganesh Durai" userId="S::karthiganeshdurai@kwantumgresearch.onmicrosoft.com::f98e38ff-e052-4afc-bcdd-4cdce18d84fb" providerId="AD" clId="Web-{47D0FFE9-1032-6211-269E-78D82A15EA27}" dt="2025-03-10T09:13:15.124" v="68"/>
          <ac:spMkLst>
            <pc:docMk/>
            <pc:sldMk cId="0" sldId="265"/>
            <ac:spMk id="2" creationId="{00000000-0000-0000-0000-000000000000}"/>
          </ac:spMkLst>
        </pc:spChg>
        <pc:spChg chg="mod ord">
          <ac:chgData name="Karthiganesh Durai" userId="S::karthiganeshdurai@kwantumgresearch.onmicrosoft.com::f98e38ff-e052-4afc-bcdd-4cdce18d84fb" providerId="AD" clId="Web-{47D0FFE9-1032-6211-269E-78D82A15EA27}" dt="2025-03-10T09:13:15.124" v="68"/>
          <ac:spMkLst>
            <pc:docMk/>
            <pc:sldMk cId="0" sldId="265"/>
            <ac:spMk id="3" creationId="{00000000-0000-0000-0000-000000000000}"/>
          </ac:spMkLst>
        </pc:spChg>
      </pc:sldChg>
      <pc:sldChg chg="modSp del mod modClrScheme chgLayout">
        <pc:chgData name="Karthiganesh Durai" userId="S::karthiganeshdurai@kwantumgresearch.onmicrosoft.com::f98e38ff-e052-4afc-bcdd-4cdce18d84fb" providerId="AD" clId="Web-{47D0FFE9-1032-6211-269E-78D82A15EA27}" dt="2025-03-10T09:17:01.814" v="95"/>
        <pc:sldMkLst>
          <pc:docMk/>
          <pc:sldMk cId="0" sldId="266"/>
        </pc:sldMkLst>
        <pc:spChg chg="mod ord">
          <ac:chgData name="Karthiganesh Durai" userId="S::karthiganeshdurai@kwantumgresearch.onmicrosoft.com::f98e38ff-e052-4afc-bcdd-4cdce18d84fb" providerId="AD" clId="Web-{47D0FFE9-1032-6211-269E-78D82A15EA27}" dt="2025-03-10T09:13:15.124" v="68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Karthiganesh Durai" userId="S::karthiganeshdurai@kwantumgresearch.onmicrosoft.com::f98e38ff-e052-4afc-bcdd-4cdce18d84fb" providerId="AD" clId="Web-{47D0FFE9-1032-6211-269E-78D82A15EA27}" dt="2025-03-10T09:13:15.124" v="68"/>
          <ac:spMkLst>
            <pc:docMk/>
            <pc:sldMk cId="0" sldId="266"/>
            <ac:spMk id="3" creationId="{00000000-0000-0000-0000-000000000000}"/>
          </ac:spMkLst>
        </pc:spChg>
      </pc:sldChg>
      <pc:sldMasterChg chg="del delSldLayout">
        <pc:chgData name="Karthiganesh Durai" userId="S::karthiganeshdurai@kwantumgresearch.onmicrosoft.com::f98e38ff-e052-4afc-bcdd-4cdce18d84fb" providerId="AD" clId="Web-{47D0FFE9-1032-6211-269E-78D82A15EA27}" dt="2025-03-10T09:13:15.124" v="68"/>
        <pc:sldMasterMkLst>
          <pc:docMk/>
          <pc:sldMasterMk cId="2209977519" sldId="2147483648"/>
        </pc:sldMasterMkLst>
        <pc:sldLayoutChg chg="del">
          <pc:chgData name="Karthiganesh Durai" userId="S::karthiganeshdurai@kwantumgresearch.onmicrosoft.com::f98e38ff-e052-4afc-bcdd-4cdce18d84fb" providerId="AD" clId="Web-{47D0FFE9-1032-6211-269E-78D82A15EA27}" dt="2025-03-10T09:13:15.124" v="68"/>
          <pc:sldLayoutMkLst>
            <pc:docMk/>
            <pc:sldMasterMk cId="2209977519" sldId="2147483648"/>
            <pc:sldLayoutMk cId="3168075583" sldId="2147483649"/>
          </pc:sldLayoutMkLst>
        </pc:sldLayoutChg>
        <pc:sldLayoutChg chg="del">
          <pc:chgData name="Karthiganesh Durai" userId="S::karthiganeshdurai@kwantumgresearch.onmicrosoft.com::f98e38ff-e052-4afc-bcdd-4cdce18d84fb" providerId="AD" clId="Web-{47D0FFE9-1032-6211-269E-78D82A15EA27}" dt="2025-03-10T09:13:15.124" v="68"/>
          <pc:sldLayoutMkLst>
            <pc:docMk/>
            <pc:sldMasterMk cId="2209977519" sldId="2147483648"/>
            <pc:sldLayoutMk cId="2614314258" sldId="2147483650"/>
          </pc:sldLayoutMkLst>
        </pc:sldLayoutChg>
        <pc:sldLayoutChg chg="del">
          <pc:chgData name="Karthiganesh Durai" userId="S::karthiganeshdurai@kwantumgresearch.onmicrosoft.com::f98e38ff-e052-4afc-bcdd-4cdce18d84fb" providerId="AD" clId="Web-{47D0FFE9-1032-6211-269E-78D82A15EA27}" dt="2025-03-10T09:13:15.124" v="68"/>
          <pc:sldLayoutMkLst>
            <pc:docMk/>
            <pc:sldMasterMk cId="2209977519" sldId="2147483648"/>
            <pc:sldLayoutMk cId="960648375" sldId="2147483651"/>
          </pc:sldLayoutMkLst>
        </pc:sldLayoutChg>
        <pc:sldLayoutChg chg="del">
          <pc:chgData name="Karthiganesh Durai" userId="S::karthiganeshdurai@kwantumgresearch.onmicrosoft.com::f98e38ff-e052-4afc-bcdd-4cdce18d84fb" providerId="AD" clId="Web-{47D0FFE9-1032-6211-269E-78D82A15EA27}" dt="2025-03-10T09:13:15.124" v="68"/>
          <pc:sldLayoutMkLst>
            <pc:docMk/>
            <pc:sldMasterMk cId="2209977519" sldId="2147483648"/>
            <pc:sldLayoutMk cId="2782244947" sldId="2147483652"/>
          </pc:sldLayoutMkLst>
        </pc:sldLayoutChg>
        <pc:sldLayoutChg chg="del">
          <pc:chgData name="Karthiganesh Durai" userId="S::karthiganeshdurai@kwantumgresearch.onmicrosoft.com::f98e38ff-e052-4afc-bcdd-4cdce18d84fb" providerId="AD" clId="Web-{47D0FFE9-1032-6211-269E-78D82A15EA27}" dt="2025-03-10T09:13:15.124" v="68"/>
          <pc:sldLayoutMkLst>
            <pc:docMk/>
            <pc:sldMasterMk cId="2209977519" sldId="2147483648"/>
            <pc:sldLayoutMk cId="990158736" sldId="2147483653"/>
          </pc:sldLayoutMkLst>
        </pc:sldLayoutChg>
        <pc:sldLayoutChg chg="del">
          <pc:chgData name="Karthiganesh Durai" userId="S::karthiganeshdurai@kwantumgresearch.onmicrosoft.com::f98e38ff-e052-4afc-bcdd-4cdce18d84fb" providerId="AD" clId="Web-{47D0FFE9-1032-6211-269E-78D82A15EA27}" dt="2025-03-10T09:13:15.124" v="68"/>
          <pc:sldLayoutMkLst>
            <pc:docMk/>
            <pc:sldMasterMk cId="2209977519" sldId="2147483648"/>
            <pc:sldLayoutMk cId="727027711" sldId="2147483654"/>
          </pc:sldLayoutMkLst>
        </pc:sldLayoutChg>
        <pc:sldLayoutChg chg="del">
          <pc:chgData name="Karthiganesh Durai" userId="S::karthiganeshdurai@kwantumgresearch.onmicrosoft.com::f98e38ff-e052-4afc-bcdd-4cdce18d84fb" providerId="AD" clId="Web-{47D0FFE9-1032-6211-269E-78D82A15EA27}" dt="2025-03-10T09:13:15.124" v="68"/>
          <pc:sldLayoutMkLst>
            <pc:docMk/>
            <pc:sldMasterMk cId="2209977519" sldId="2147483648"/>
            <pc:sldLayoutMk cId="1212999818" sldId="2147483655"/>
          </pc:sldLayoutMkLst>
        </pc:sldLayoutChg>
        <pc:sldLayoutChg chg="del">
          <pc:chgData name="Karthiganesh Durai" userId="S::karthiganeshdurai@kwantumgresearch.onmicrosoft.com::f98e38ff-e052-4afc-bcdd-4cdce18d84fb" providerId="AD" clId="Web-{47D0FFE9-1032-6211-269E-78D82A15EA27}" dt="2025-03-10T09:13:15.124" v="68"/>
          <pc:sldLayoutMkLst>
            <pc:docMk/>
            <pc:sldMasterMk cId="2209977519" sldId="2147483648"/>
            <pc:sldLayoutMk cId="1840726560" sldId="2147483656"/>
          </pc:sldLayoutMkLst>
        </pc:sldLayoutChg>
        <pc:sldLayoutChg chg="del">
          <pc:chgData name="Karthiganesh Durai" userId="S::karthiganeshdurai@kwantumgresearch.onmicrosoft.com::f98e38ff-e052-4afc-bcdd-4cdce18d84fb" providerId="AD" clId="Web-{47D0FFE9-1032-6211-269E-78D82A15EA27}" dt="2025-03-10T09:13:15.124" v="68"/>
          <pc:sldLayoutMkLst>
            <pc:docMk/>
            <pc:sldMasterMk cId="2209977519" sldId="2147483648"/>
            <pc:sldLayoutMk cId="3889236939" sldId="2147483657"/>
          </pc:sldLayoutMkLst>
        </pc:sldLayoutChg>
        <pc:sldLayoutChg chg="del">
          <pc:chgData name="Karthiganesh Durai" userId="S::karthiganeshdurai@kwantumgresearch.onmicrosoft.com::f98e38ff-e052-4afc-bcdd-4cdce18d84fb" providerId="AD" clId="Web-{47D0FFE9-1032-6211-269E-78D82A15EA27}" dt="2025-03-10T09:13:15.124" v="68"/>
          <pc:sldLayoutMkLst>
            <pc:docMk/>
            <pc:sldMasterMk cId="2209977519" sldId="2147483648"/>
            <pc:sldLayoutMk cId="2910927964" sldId="2147483658"/>
          </pc:sldLayoutMkLst>
        </pc:sldLayoutChg>
        <pc:sldLayoutChg chg="del">
          <pc:chgData name="Karthiganesh Durai" userId="S::karthiganeshdurai@kwantumgresearch.onmicrosoft.com::f98e38ff-e052-4afc-bcdd-4cdce18d84fb" providerId="AD" clId="Web-{47D0FFE9-1032-6211-269E-78D82A15EA27}" dt="2025-03-10T09:13:15.124" v="68"/>
          <pc:sldLayoutMkLst>
            <pc:docMk/>
            <pc:sldMasterMk cId="2209977519" sldId="2147483648"/>
            <pc:sldLayoutMk cId="3612223792" sldId="2147483659"/>
          </pc:sldLayoutMkLst>
        </pc:sldLayoutChg>
      </pc:sldMasterChg>
      <pc:sldMasterChg chg="add addSldLayout modSldLayout">
        <pc:chgData name="Karthiganesh Durai" userId="S::karthiganeshdurai@kwantumgresearch.onmicrosoft.com::f98e38ff-e052-4afc-bcdd-4cdce18d84fb" providerId="AD" clId="Web-{47D0FFE9-1032-6211-269E-78D82A15EA27}" dt="2025-03-10T09:13:15.124" v="68"/>
        <pc:sldMasterMkLst>
          <pc:docMk/>
          <pc:sldMasterMk cId="3612559375" sldId="2147483660"/>
        </pc:sldMasterMkLst>
        <pc:sldLayoutChg chg="add mod replId">
          <pc:chgData name="Karthiganesh Durai" userId="S::karthiganeshdurai@kwantumgresearch.onmicrosoft.com::f98e38ff-e052-4afc-bcdd-4cdce18d84fb" providerId="AD" clId="Web-{47D0FFE9-1032-6211-269E-78D82A15EA27}" dt="2025-03-10T09:13:15.124" v="68"/>
          <pc:sldLayoutMkLst>
            <pc:docMk/>
            <pc:sldMasterMk cId="3612559375" sldId="2147483660"/>
            <pc:sldLayoutMk cId="460434003" sldId="2147483661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47D0FFE9-1032-6211-269E-78D82A15EA27}" dt="2025-03-10T09:13:15.124" v="68"/>
          <pc:sldLayoutMkLst>
            <pc:docMk/>
            <pc:sldMasterMk cId="3612559375" sldId="2147483660"/>
            <pc:sldLayoutMk cId="2180072828" sldId="2147483662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47D0FFE9-1032-6211-269E-78D82A15EA27}" dt="2025-03-10T09:13:15.124" v="68"/>
          <pc:sldLayoutMkLst>
            <pc:docMk/>
            <pc:sldMasterMk cId="3612559375" sldId="2147483660"/>
            <pc:sldLayoutMk cId="3624148738" sldId="2147483663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47D0FFE9-1032-6211-269E-78D82A15EA27}" dt="2025-03-10T09:13:15.124" v="68"/>
          <pc:sldLayoutMkLst>
            <pc:docMk/>
            <pc:sldMasterMk cId="3612559375" sldId="2147483660"/>
            <pc:sldLayoutMk cId="2088344276" sldId="2147483664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47D0FFE9-1032-6211-269E-78D82A15EA27}" dt="2025-03-10T09:13:15.124" v="68"/>
          <pc:sldLayoutMkLst>
            <pc:docMk/>
            <pc:sldMasterMk cId="3612559375" sldId="2147483660"/>
            <pc:sldLayoutMk cId="2813114652" sldId="2147483665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47D0FFE9-1032-6211-269E-78D82A15EA27}" dt="2025-03-10T09:13:15.124" v="68"/>
          <pc:sldLayoutMkLst>
            <pc:docMk/>
            <pc:sldMasterMk cId="3612559375" sldId="2147483660"/>
            <pc:sldLayoutMk cId="3154907243" sldId="2147483666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47D0FFE9-1032-6211-269E-78D82A15EA27}" dt="2025-03-10T09:13:15.124" v="68"/>
          <pc:sldLayoutMkLst>
            <pc:docMk/>
            <pc:sldMasterMk cId="3612559375" sldId="2147483660"/>
            <pc:sldLayoutMk cId="163716124" sldId="2147483667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47D0FFE9-1032-6211-269E-78D82A15EA27}" dt="2025-03-10T09:13:15.124" v="68"/>
          <pc:sldLayoutMkLst>
            <pc:docMk/>
            <pc:sldMasterMk cId="3612559375" sldId="2147483660"/>
            <pc:sldLayoutMk cId="941050230" sldId="2147483668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47D0FFE9-1032-6211-269E-78D82A15EA27}" dt="2025-03-10T09:13:15.124" v="68"/>
          <pc:sldLayoutMkLst>
            <pc:docMk/>
            <pc:sldMasterMk cId="3612559375" sldId="2147483660"/>
            <pc:sldLayoutMk cId="947154309" sldId="2147483669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47D0FFE9-1032-6211-269E-78D82A15EA27}" dt="2025-03-10T09:13:15.124" v="68"/>
          <pc:sldLayoutMkLst>
            <pc:docMk/>
            <pc:sldMasterMk cId="3612559375" sldId="2147483660"/>
            <pc:sldLayoutMk cId="1078748517" sldId="2147483670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47D0FFE9-1032-6211-269E-78D82A15EA27}" dt="2025-03-10T09:13:15.124" v="68"/>
          <pc:sldLayoutMkLst>
            <pc:docMk/>
            <pc:sldMasterMk cId="3612559375" sldId="2147483660"/>
            <pc:sldLayoutMk cId="1945778418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3A995D-A838-4893-9248-F869C1112C2F}" type="doc">
      <dgm:prSet loTypeId="urn:microsoft.com/office/officeart/2005/8/layout/defaul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C5F5D5E-A681-4E10-AE98-A516DD42D75A}">
      <dgm:prSet phldr="0"/>
      <dgm:spPr/>
      <dgm:t>
        <a:bodyPr/>
        <a:lstStyle/>
        <a:p>
          <a:r>
            <a:rPr lang="en-US"/>
            <a:t>Developers push code.</a:t>
          </a:r>
        </a:p>
      </dgm:t>
    </dgm:pt>
    <dgm:pt modelId="{950E3BF2-0F83-4621-8F6B-3C5E7A520B5A}" type="parTrans" cxnId="{62A66BEC-2025-4B46-86D3-74200BB0FA19}">
      <dgm:prSet/>
      <dgm:spPr/>
      <dgm:t>
        <a:bodyPr/>
        <a:lstStyle/>
        <a:p>
          <a:endParaRPr lang="en-US"/>
        </a:p>
      </dgm:t>
    </dgm:pt>
    <dgm:pt modelId="{F6F10836-E0C2-42C3-B10C-F9D8F376AFEA}" type="sibTrans" cxnId="{62A66BEC-2025-4B46-86D3-74200BB0FA19}">
      <dgm:prSet/>
      <dgm:spPr/>
      <dgm:t>
        <a:bodyPr/>
        <a:lstStyle/>
        <a:p>
          <a:endParaRPr lang="en-US"/>
        </a:p>
      </dgm:t>
    </dgm:pt>
    <dgm:pt modelId="{77A6096A-F0E5-4312-98CA-62DA86DA4962}">
      <dgm:prSet phldr="0"/>
      <dgm:spPr/>
      <dgm:t>
        <a:bodyPr/>
        <a:lstStyle/>
        <a:p>
          <a:pPr rtl="0"/>
          <a:r>
            <a:rPr lang="en-US"/>
            <a:t>Jenkins</a:t>
          </a:r>
        </a:p>
      </dgm:t>
    </dgm:pt>
    <dgm:pt modelId="{B740D16D-AC36-461A-95F2-02ACD9C026E5}" type="parTrans" cxnId="{F13CA9BF-02B2-429A-AED5-9BD32AE48B26}">
      <dgm:prSet/>
      <dgm:spPr/>
      <dgm:t>
        <a:bodyPr/>
        <a:lstStyle/>
        <a:p>
          <a:endParaRPr lang="en-US"/>
        </a:p>
      </dgm:t>
    </dgm:pt>
    <dgm:pt modelId="{FE7616AA-67FC-4249-88BE-48EE79EBB612}" type="sibTrans" cxnId="{F13CA9BF-02B2-429A-AED5-9BD32AE48B26}">
      <dgm:prSet/>
      <dgm:spPr/>
      <dgm:t>
        <a:bodyPr/>
        <a:lstStyle/>
        <a:p>
          <a:endParaRPr lang="en-US"/>
        </a:p>
      </dgm:t>
    </dgm:pt>
    <dgm:pt modelId="{87C3D30E-19D4-4CD4-BB2B-B11F7B42B750}">
      <dgm:prSet phldr="0"/>
      <dgm:spPr/>
      <dgm:t>
        <a:bodyPr/>
        <a:lstStyle/>
        <a:p>
          <a:r>
            <a:rPr lang="en-US"/>
            <a:t>Builds the application.</a:t>
          </a:r>
        </a:p>
      </dgm:t>
    </dgm:pt>
    <dgm:pt modelId="{3784E914-9D58-4F45-8099-FCEC0FD19403}" type="parTrans" cxnId="{08C61F74-4720-455D-A2BC-5E5633A63244}">
      <dgm:prSet/>
      <dgm:spPr/>
      <dgm:t>
        <a:bodyPr/>
        <a:lstStyle/>
        <a:p>
          <a:endParaRPr lang="en-US"/>
        </a:p>
      </dgm:t>
    </dgm:pt>
    <dgm:pt modelId="{52FD6F44-D6FF-43CF-945F-0F0AB9771723}" type="sibTrans" cxnId="{08C61F74-4720-455D-A2BC-5E5633A63244}">
      <dgm:prSet/>
      <dgm:spPr/>
      <dgm:t>
        <a:bodyPr/>
        <a:lstStyle/>
        <a:p>
          <a:endParaRPr lang="en-US"/>
        </a:p>
      </dgm:t>
    </dgm:pt>
    <dgm:pt modelId="{CF8DEDAC-0E3B-4EC4-A955-5048D955AE49}">
      <dgm:prSet phldr="0"/>
      <dgm:spPr/>
      <dgm:t>
        <a:bodyPr/>
        <a:lstStyle/>
        <a:p>
          <a:pPr rtl="0"/>
          <a:r>
            <a:rPr lang="en-US" err="1"/>
            <a:t>Sonatype</a:t>
          </a:r>
          <a:r>
            <a:rPr lang="en-US"/>
            <a:t> Nexus</a:t>
          </a:r>
        </a:p>
      </dgm:t>
    </dgm:pt>
    <dgm:pt modelId="{4B936DD5-50C0-4EF1-B9F0-EDC7AC2BFA55}" type="parTrans" cxnId="{5E3E6C27-928C-4678-AD4A-9BEB6B211BC5}">
      <dgm:prSet/>
      <dgm:spPr/>
      <dgm:t>
        <a:bodyPr/>
        <a:lstStyle/>
        <a:p>
          <a:endParaRPr lang="en-US"/>
        </a:p>
      </dgm:t>
    </dgm:pt>
    <dgm:pt modelId="{9D7FD397-B21E-44C8-9832-D2901E5BF126}" type="sibTrans" cxnId="{5E3E6C27-928C-4678-AD4A-9BEB6B211BC5}">
      <dgm:prSet/>
      <dgm:spPr/>
      <dgm:t>
        <a:bodyPr/>
        <a:lstStyle/>
        <a:p>
          <a:endParaRPr lang="en-US"/>
        </a:p>
      </dgm:t>
    </dgm:pt>
    <dgm:pt modelId="{7E06C242-06AB-492E-A8FC-74200BB28D0D}">
      <dgm:prSet phldr="0"/>
      <dgm:spPr/>
      <dgm:t>
        <a:bodyPr/>
        <a:lstStyle/>
        <a:p>
          <a:pPr rtl="0"/>
          <a:r>
            <a:rPr lang="en-US"/>
            <a:t>Docker</a:t>
          </a:r>
        </a:p>
      </dgm:t>
    </dgm:pt>
    <dgm:pt modelId="{04261261-7EEF-4CA9-8256-981CFB37E995}" type="parTrans" cxnId="{1229F8AB-7B4F-4702-A997-E7A07B5B4393}">
      <dgm:prSet/>
      <dgm:spPr/>
      <dgm:t>
        <a:bodyPr/>
        <a:lstStyle/>
        <a:p>
          <a:endParaRPr lang="en-US"/>
        </a:p>
      </dgm:t>
    </dgm:pt>
    <dgm:pt modelId="{37FDBE5F-E311-4375-B9E7-ED999895E193}" type="sibTrans" cxnId="{1229F8AB-7B4F-4702-A997-E7A07B5B4393}">
      <dgm:prSet/>
      <dgm:spPr/>
      <dgm:t>
        <a:bodyPr/>
        <a:lstStyle/>
        <a:p>
          <a:endParaRPr lang="en-US"/>
        </a:p>
      </dgm:t>
    </dgm:pt>
    <dgm:pt modelId="{FF370CCA-72D8-495F-9322-ABF0C038BAFD}">
      <dgm:prSet phldr="0"/>
      <dgm:spPr/>
      <dgm:t>
        <a:bodyPr/>
        <a:lstStyle/>
        <a:p>
          <a:pPr rtl="0"/>
          <a:r>
            <a:rPr lang="en-US"/>
            <a:t>Kubernetes </a:t>
          </a:r>
        </a:p>
      </dgm:t>
    </dgm:pt>
    <dgm:pt modelId="{C8525BBC-7AFC-49F3-8DE9-8D12751C9FBC}" type="parTrans" cxnId="{39DD574C-56EC-4DEE-AEF3-957966BC1674}">
      <dgm:prSet/>
      <dgm:spPr/>
      <dgm:t>
        <a:bodyPr/>
        <a:lstStyle/>
        <a:p>
          <a:endParaRPr lang="en-US"/>
        </a:p>
      </dgm:t>
    </dgm:pt>
    <dgm:pt modelId="{C800E7F0-762B-48C0-8CE2-8962F92721AC}" type="sibTrans" cxnId="{39DD574C-56EC-4DEE-AEF3-957966BC1674}">
      <dgm:prSet/>
      <dgm:spPr/>
      <dgm:t>
        <a:bodyPr/>
        <a:lstStyle/>
        <a:p>
          <a:endParaRPr lang="en-US"/>
        </a:p>
      </dgm:t>
    </dgm:pt>
    <dgm:pt modelId="{7EFF4968-159C-40C5-86C7-CB405FC19019}">
      <dgm:prSet phldr="0"/>
      <dgm:spPr/>
      <dgm:t>
        <a:bodyPr/>
        <a:lstStyle/>
        <a:p>
          <a:r>
            <a:rPr lang="en-US"/>
            <a:t>Configures infrastructure.</a:t>
          </a:r>
        </a:p>
      </dgm:t>
    </dgm:pt>
    <dgm:pt modelId="{1CFB7BEA-E42B-458C-921B-89DF40984541}" type="parTrans" cxnId="{9DE7DDB4-1915-430A-B4A8-DB7038333AD6}">
      <dgm:prSet/>
      <dgm:spPr/>
      <dgm:t>
        <a:bodyPr/>
        <a:lstStyle/>
        <a:p>
          <a:endParaRPr lang="en-US"/>
        </a:p>
      </dgm:t>
    </dgm:pt>
    <dgm:pt modelId="{3643E6A7-4EF4-429A-87EB-937E793CF9BA}" type="sibTrans" cxnId="{9DE7DDB4-1915-430A-B4A8-DB7038333AD6}">
      <dgm:prSet/>
      <dgm:spPr/>
      <dgm:t>
        <a:bodyPr/>
        <a:lstStyle/>
        <a:p>
          <a:endParaRPr lang="en-US"/>
        </a:p>
      </dgm:t>
    </dgm:pt>
    <dgm:pt modelId="{D66CBDFB-EDD1-40AF-910D-6F53812143C4}">
      <dgm:prSet phldr="0"/>
      <dgm:spPr/>
      <dgm:t>
        <a:bodyPr/>
        <a:lstStyle/>
        <a:p>
          <a:pPr rtl="0"/>
          <a:r>
            <a:rPr lang="en-US"/>
            <a:t>Grafana + Prometheus</a:t>
          </a:r>
        </a:p>
      </dgm:t>
    </dgm:pt>
    <dgm:pt modelId="{E7486395-F839-4245-B4C0-6BEA9A1145DD}" type="parTrans" cxnId="{6FAF0872-6431-4F9F-B5B9-B916879329E2}">
      <dgm:prSet/>
      <dgm:spPr/>
      <dgm:t>
        <a:bodyPr/>
        <a:lstStyle/>
        <a:p>
          <a:endParaRPr lang="en-US"/>
        </a:p>
      </dgm:t>
    </dgm:pt>
    <dgm:pt modelId="{2A66218E-628E-4B30-9FB0-BD5356E09D95}" type="sibTrans" cxnId="{6FAF0872-6431-4F9F-B5B9-B916879329E2}">
      <dgm:prSet/>
      <dgm:spPr/>
      <dgm:t>
        <a:bodyPr/>
        <a:lstStyle/>
        <a:p>
          <a:endParaRPr lang="en-US"/>
        </a:p>
      </dgm:t>
    </dgm:pt>
    <dgm:pt modelId="{5FCB37A6-BCB9-4686-9DCE-C8621435C59E}">
      <dgm:prSet phldr="0"/>
      <dgm:spPr/>
      <dgm:t>
        <a:bodyPr/>
        <a:lstStyle/>
        <a:p>
          <a:pPr rtl="0"/>
          <a:r>
            <a:rPr lang="en-US"/>
            <a:t>GitHub</a:t>
          </a:r>
        </a:p>
      </dgm:t>
    </dgm:pt>
    <dgm:pt modelId="{62A84114-8A33-45B0-AAC3-CAB4AC3849B8}" type="parTrans" cxnId="{9EE36DE7-8054-451E-B374-F88CE1E241EE}">
      <dgm:prSet/>
      <dgm:spPr/>
      <dgm:t>
        <a:bodyPr/>
        <a:lstStyle/>
        <a:p>
          <a:endParaRPr lang="en-US"/>
        </a:p>
      </dgm:t>
    </dgm:pt>
    <dgm:pt modelId="{FC41C4AE-3B93-4505-8834-EE3668256F0C}" type="sibTrans" cxnId="{9EE36DE7-8054-451E-B374-F88CE1E241EE}">
      <dgm:prSet/>
      <dgm:spPr/>
      <dgm:t>
        <a:bodyPr/>
        <a:lstStyle/>
        <a:p>
          <a:endParaRPr lang="en-US"/>
        </a:p>
      </dgm:t>
    </dgm:pt>
    <dgm:pt modelId="{FCE10E2A-ED40-4D79-8F2D-2A9FFEA0F563}">
      <dgm:prSet phldr="0"/>
      <dgm:spPr/>
      <dgm:t>
        <a:bodyPr/>
        <a:lstStyle/>
        <a:p>
          <a:r>
            <a:rPr lang="en-US"/>
            <a:t>Triggers CI/CD pipeline.</a:t>
          </a:r>
        </a:p>
      </dgm:t>
    </dgm:pt>
    <dgm:pt modelId="{EF8D769F-21CB-4623-8CDC-10A363CB73F8}" type="parTrans" cxnId="{1CB75A89-E7D2-49C1-8722-CD79E7DE3369}">
      <dgm:prSet/>
      <dgm:spPr/>
      <dgm:t>
        <a:bodyPr/>
        <a:lstStyle/>
        <a:p>
          <a:endParaRPr lang="en-US"/>
        </a:p>
      </dgm:t>
    </dgm:pt>
    <dgm:pt modelId="{D4557E06-594B-4D00-A274-C368F0792D4D}" type="sibTrans" cxnId="{1CB75A89-E7D2-49C1-8722-CD79E7DE3369}">
      <dgm:prSet/>
      <dgm:spPr/>
      <dgm:t>
        <a:bodyPr/>
        <a:lstStyle/>
        <a:p>
          <a:endParaRPr lang="en-US"/>
        </a:p>
      </dgm:t>
    </dgm:pt>
    <dgm:pt modelId="{C2F69554-8AB5-46F8-9E78-070D326336AD}">
      <dgm:prSet phldr="0"/>
      <dgm:spPr/>
      <dgm:t>
        <a:bodyPr/>
        <a:lstStyle/>
        <a:p>
          <a:pPr rtl="0"/>
          <a:r>
            <a:rPr lang="en-US"/>
            <a:t>Gradle</a:t>
          </a:r>
        </a:p>
      </dgm:t>
    </dgm:pt>
    <dgm:pt modelId="{DD9DEDB9-FEEC-4C41-BBAF-608125AA9AE0}" type="parTrans" cxnId="{25050C76-C81D-41C1-B98E-D8CB87F27708}">
      <dgm:prSet/>
      <dgm:spPr/>
      <dgm:t>
        <a:bodyPr/>
        <a:lstStyle/>
        <a:p>
          <a:endParaRPr lang="en-US"/>
        </a:p>
      </dgm:t>
    </dgm:pt>
    <dgm:pt modelId="{C3AB390D-942F-4CD2-9AD0-11A74540E10B}" type="sibTrans" cxnId="{25050C76-C81D-41C1-B98E-D8CB87F27708}">
      <dgm:prSet/>
      <dgm:spPr/>
      <dgm:t>
        <a:bodyPr/>
        <a:lstStyle/>
        <a:p>
          <a:endParaRPr lang="en-US"/>
        </a:p>
      </dgm:t>
    </dgm:pt>
    <dgm:pt modelId="{B8F3AE12-BB6E-4553-A629-EB2DD72BC8EF}">
      <dgm:prSet phldr="0"/>
      <dgm:spPr/>
      <dgm:t>
        <a:bodyPr/>
        <a:lstStyle/>
        <a:p>
          <a:r>
            <a:rPr lang="en-US"/>
            <a:t>Stores dependencies.</a:t>
          </a:r>
        </a:p>
      </dgm:t>
    </dgm:pt>
    <dgm:pt modelId="{40FE876C-0B5A-482A-AD90-F989727C1328}" type="parTrans" cxnId="{13E73B4E-7C5E-45C8-800B-4B37D4811518}">
      <dgm:prSet/>
      <dgm:spPr/>
      <dgm:t>
        <a:bodyPr/>
        <a:lstStyle/>
        <a:p>
          <a:endParaRPr lang="en-US"/>
        </a:p>
      </dgm:t>
    </dgm:pt>
    <dgm:pt modelId="{A3EB3040-0EFD-4422-95EF-D666A2B4A6F1}" type="sibTrans" cxnId="{13E73B4E-7C5E-45C8-800B-4B37D4811518}">
      <dgm:prSet/>
      <dgm:spPr/>
      <dgm:t>
        <a:bodyPr/>
        <a:lstStyle/>
        <a:p>
          <a:endParaRPr lang="en-US"/>
        </a:p>
      </dgm:t>
    </dgm:pt>
    <dgm:pt modelId="{D112C8AB-6948-437C-92CD-0943BA07128D}">
      <dgm:prSet phldr="0"/>
      <dgm:spPr/>
      <dgm:t>
        <a:bodyPr/>
        <a:lstStyle/>
        <a:p>
          <a:r>
            <a:rPr lang="en-US"/>
            <a:t>Packages the app in a container.</a:t>
          </a:r>
        </a:p>
      </dgm:t>
    </dgm:pt>
    <dgm:pt modelId="{73A5DC5B-9054-4BEE-B738-17DEDB53DBA9}" type="parTrans" cxnId="{3CFDD91C-E3B4-49F5-ABCD-E4F6533EF266}">
      <dgm:prSet/>
      <dgm:spPr/>
      <dgm:t>
        <a:bodyPr/>
        <a:lstStyle/>
        <a:p>
          <a:endParaRPr lang="en-US"/>
        </a:p>
      </dgm:t>
    </dgm:pt>
    <dgm:pt modelId="{77A652CF-B17A-46B2-AB0F-4B951B31C758}" type="sibTrans" cxnId="{3CFDD91C-E3B4-49F5-ABCD-E4F6533EF266}">
      <dgm:prSet/>
      <dgm:spPr/>
      <dgm:t>
        <a:bodyPr/>
        <a:lstStyle/>
        <a:p>
          <a:endParaRPr lang="en-US"/>
        </a:p>
      </dgm:t>
    </dgm:pt>
    <dgm:pt modelId="{12B350B6-B3F2-4404-B0D1-9313EE19EA0E}">
      <dgm:prSet phldr="0"/>
      <dgm:spPr/>
      <dgm:t>
        <a:bodyPr/>
        <a:lstStyle/>
        <a:p>
          <a:r>
            <a:rPr lang="en-US"/>
            <a:t>Deploys containers.</a:t>
          </a:r>
        </a:p>
      </dgm:t>
    </dgm:pt>
    <dgm:pt modelId="{B10B658F-8C27-475A-BEBB-2A3F863E825F}" type="parTrans" cxnId="{9DD3AD76-A7A1-49B4-8FDE-2E18CB592D23}">
      <dgm:prSet/>
      <dgm:spPr/>
      <dgm:t>
        <a:bodyPr/>
        <a:lstStyle/>
        <a:p>
          <a:endParaRPr lang="en-US"/>
        </a:p>
      </dgm:t>
    </dgm:pt>
    <dgm:pt modelId="{6311A08B-FD82-40F3-8D18-A5CA3302DBDF}" type="sibTrans" cxnId="{9DD3AD76-A7A1-49B4-8FDE-2E18CB592D23}">
      <dgm:prSet/>
      <dgm:spPr/>
      <dgm:t>
        <a:bodyPr/>
        <a:lstStyle/>
        <a:p>
          <a:endParaRPr lang="en-US"/>
        </a:p>
      </dgm:t>
    </dgm:pt>
    <dgm:pt modelId="{3C0CFF14-A7E3-486B-BC1C-F6608942CED2}">
      <dgm:prSet phldr="0"/>
      <dgm:spPr/>
      <dgm:t>
        <a:bodyPr/>
        <a:lstStyle/>
        <a:p>
          <a:pPr rtl="0"/>
          <a:r>
            <a:rPr lang="en-US"/>
            <a:t>Ansible</a:t>
          </a:r>
        </a:p>
      </dgm:t>
    </dgm:pt>
    <dgm:pt modelId="{EAB32A27-5E4D-4D30-8AE7-474C942AE8DA}" type="parTrans" cxnId="{44DF3000-2DC4-4924-B11F-9E2527D2D974}">
      <dgm:prSet/>
      <dgm:spPr/>
      <dgm:t>
        <a:bodyPr/>
        <a:lstStyle/>
        <a:p>
          <a:endParaRPr lang="en-US"/>
        </a:p>
      </dgm:t>
    </dgm:pt>
    <dgm:pt modelId="{7ABA9E87-39F6-4DB3-BCBA-D9548412117D}" type="sibTrans" cxnId="{44DF3000-2DC4-4924-B11F-9E2527D2D974}">
      <dgm:prSet/>
      <dgm:spPr/>
      <dgm:t>
        <a:bodyPr/>
        <a:lstStyle/>
        <a:p>
          <a:endParaRPr lang="en-US"/>
        </a:p>
      </dgm:t>
    </dgm:pt>
    <dgm:pt modelId="{9CD037CF-520A-4A45-A1A2-7D721ACBA6B9}">
      <dgm:prSet phldr="0"/>
      <dgm:spPr/>
      <dgm:t>
        <a:bodyPr/>
        <a:lstStyle/>
        <a:p>
          <a:r>
            <a:rPr lang="en-US"/>
            <a:t>Monitors system performance.</a:t>
          </a:r>
        </a:p>
      </dgm:t>
    </dgm:pt>
    <dgm:pt modelId="{43B64988-56F2-47CD-A576-E3EEB285B011}" type="parTrans" cxnId="{22A89324-1EC5-4899-9A45-54AC18E5DA8D}">
      <dgm:prSet/>
      <dgm:spPr/>
      <dgm:t>
        <a:bodyPr/>
        <a:lstStyle/>
        <a:p>
          <a:endParaRPr lang="en-US"/>
        </a:p>
      </dgm:t>
    </dgm:pt>
    <dgm:pt modelId="{2F0C74CF-AB6E-4921-A8D9-3ECC2C1B0513}" type="sibTrans" cxnId="{22A89324-1EC5-4899-9A45-54AC18E5DA8D}">
      <dgm:prSet/>
      <dgm:spPr/>
      <dgm:t>
        <a:bodyPr/>
        <a:lstStyle/>
        <a:p>
          <a:endParaRPr lang="en-US"/>
        </a:p>
      </dgm:t>
    </dgm:pt>
    <dgm:pt modelId="{7D9C56C6-06E9-4AE6-8FDA-79D57E071763}" type="pres">
      <dgm:prSet presAssocID="{753A995D-A838-4893-9248-F869C1112C2F}" presName="diagram" presStyleCnt="0">
        <dgm:presLayoutVars>
          <dgm:dir/>
          <dgm:resizeHandles val="exact"/>
        </dgm:presLayoutVars>
      </dgm:prSet>
      <dgm:spPr/>
    </dgm:pt>
    <dgm:pt modelId="{BCE370D2-EEF1-43A2-B486-B34161D24B90}" type="pres">
      <dgm:prSet presAssocID="{5FCB37A6-BCB9-4686-9DCE-C8621435C59E}" presName="node" presStyleLbl="node1" presStyleIdx="0" presStyleCnt="8">
        <dgm:presLayoutVars>
          <dgm:bulletEnabled val="1"/>
        </dgm:presLayoutVars>
      </dgm:prSet>
      <dgm:spPr/>
    </dgm:pt>
    <dgm:pt modelId="{1F9E9BBE-B88A-4BFC-A5BC-F2C4FD8ADD3C}" type="pres">
      <dgm:prSet presAssocID="{FC41C4AE-3B93-4505-8834-EE3668256F0C}" presName="sibTrans" presStyleCnt="0"/>
      <dgm:spPr/>
    </dgm:pt>
    <dgm:pt modelId="{B78635F3-8CE3-4E17-B5AF-0293DB98BB87}" type="pres">
      <dgm:prSet presAssocID="{77A6096A-F0E5-4312-98CA-62DA86DA4962}" presName="node" presStyleLbl="node1" presStyleIdx="1" presStyleCnt="8">
        <dgm:presLayoutVars>
          <dgm:bulletEnabled val="1"/>
        </dgm:presLayoutVars>
      </dgm:prSet>
      <dgm:spPr/>
    </dgm:pt>
    <dgm:pt modelId="{491630B9-00E2-40F6-AC99-D7B8AC7595DB}" type="pres">
      <dgm:prSet presAssocID="{FE7616AA-67FC-4249-88BE-48EE79EBB612}" presName="sibTrans" presStyleCnt="0"/>
      <dgm:spPr/>
    </dgm:pt>
    <dgm:pt modelId="{0020C9FF-9E6C-48A1-8E7E-C17DB6F6A7A5}" type="pres">
      <dgm:prSet presAssocID="{C2F69554-8AB5-46F8-9E78-070D326336AD}" presName="node" presStyleLbl="node1" presStyleIdx="2" presStyleCnt="8">
        <dgm:presLayoutVars>
          <dgm:bulletEnabled val="1"/>
        </dgm:presLayoutVars>
      </dgm:prSet>
      <dgm:spPr/>
    </dgm:pt>
    <dgm:pt modelId="{1CBE93BC-76F2-444A-8256-2F1132F50CA0}" type="pres">
      <dgm:prSet presAssocID="{C3AB390D-942F-4CD2-9AD0-11A74540E10B}" presName="sibTrans" presStyleCnt="0"/>
      <dgm:spPr/>
    </dgm:pt>
    <dgm:pt modelId="{EBEBBCB5-FC2C-4546-A094-ACEBAD14C7A4}" type="pres">
      <dgm:prSet presAssocID="{CF8DEDAC-0E3B-4EC4-A955-5048D955AE49}" presName="node" presStyleLbl="node1" presStyleIdx="3" presStyleCnt="8">
        <dgm:presLayoutVars>
          <dgm:bulletEnabled val="1"/>
        </dgm:presLayoutVars>
      </dgm:prSet>
      <dgm:spPr/>
    </dgm:pt>
    <dgm:pt modelId="{07E8CF6B-E092-460E-ACCE-34A9975E8455}" type="pres">
      <dgm:prSet presAssocID="{9D7FD397-B21E-44C8-9832-D2901E5BF126}" presName="sibTrans" presStyleCnt="0"/>
      <dgm:spPr/>
    </dgm:pt>
    <dgm:pt modelId="{66B27D1A-CDC5-4D58-AD23-C630F54313A1}" type="pres">
      <dgm:prSet presAssocID="{7E06C242-06AB-492E-A8FC-74200BB28D0D}" presName="node" presStyleLbl="node1" presStyleIdx="4" presStyleCnt="8">
        <dgm:presLayoutVars>
          <dgm:bulletEnabled val="1"/>
        </dgm:presLayoutVars>
      </dgm:prSet>
      <dgm:spPr/>
    </dgm:pt>
    <dgm:pt modelId="{C997990E-95E0-4650-9A03-93219EAEB915}" type="pres">
      <dgm:prSet presAssocID="{37FDBE5F-E311-4375-B9E7-ED999895E193}" presName="sibTrans" presStyleCnt="0"/>
      <dgm:spPr/>
    </dgm:pt>
    <dgm:pt modelId="{0ABDFE70-101C-41D8-99E6-C21A094C739E}" type="pres">
      <dgm:prSet presAssocID="{FF370CCA-72D8-495F-9322-ABF0C038BAFD}" presName="node" presStyleLbl="node1" presStyleIdx="5" presStyleCnt="8">
        <dgm:presLayoutVars>
          <dgm:bulletEnabled val="1"/>
        </dgm:presLayoutVars>
      </dgm:prSet>
      <dgm:spPr/>
    </dgm:pt>
    <dgm:pt modelId="{18D7430C-06AC-45F5-9DE2-91EEF8334101}" type="pres">
      <dgm:prSet presAssocID="{C800E7F0-762B-48C0-8CE2-8962F92721AC}" presName="sibTrans" presStyleCnt="0"/>
      <dgm:spPr/>
    </dgm:pt>
    <dgm:pt modelId="{24603913-D6BA-4B92-AC3E-DB3A000C318B}" type="pres">
      <dgm:prSet presAssocID="{3C0CFF14-A7E3-486B-BC1C-F6608942CED2}" presName="node" presStyleLbl="node1" presStyleIdx="6" presStyleCnt="8">
        <dgm:presLayoutVars>
          <dgm:bulletEnabled val="1"/>
        </dgm:presLayoutVars>
      </dgm:prSet>
      <dgm:spPr/>
    </dgm:pt>
    <dgm:pt modelId="{9C6BD7A4-484A-4CCE-8D0E-88E8DCB1797A}" type="pres">
      <dgm:prSet presAssocID="{7ABA9E87-39F6-4DB3-BCBA-D9548412117D}" presName="sibTrans" presStyleCnt="0"/>
      <dgm:spPr/>
    </dgm:pt>
    <dgm:pt modelId="{FC93BD45-CE96-404E-9B18-8C6110FFA0D1}" type="pres">
      <dgm:prSet presAssocID="{D66CBDFB-EDD1-40AF-910D-6F53812143C4}" presName="node" presStyleLbl="node1" presStyleIdx="7" presStyleCnt="8">
        <dgm:presLayoutVars>
          <dgm:bulletEnabled val="1"/>
        </dgm:presLayoutVars>
      </dgm:prSet>
      <dgm:spPr/>
    </dgm:pt>
  </dgm:ptLst>
  <dgm:cxnLst>
    <dgm:cxn modelId="{44DF3000-2DC4-4924-B11F-9E2527D2D974}" srcId="{753A995D-A838-4893-9248-F869C1112C2F}" destId="{3C0CFF14-A7E3-486B-BC1C-F6608942CED2}" srcOrd="6" destOrd="0" parTransId="{EAB32A27-5E4D-4D30-8AE7-474C942AE8DA}" sibTransId="{7ABA9E87-39F6-4DB3-BCBA-D9548412117D}"/>
    <dgm:cxn modelId="{BB632405-103D-43F0-AC23-534CA8B41910}" type="presOf" srcId="{5FCB37A6-BCB9-4686-9DCE-C8621435C59E}" destId="{BCE370D2-EEF1-43A2-B486-B34161D24B90}" srcOrd="0" destOrd="0" presId="urn:microsoft.com/office/officeart/2005/8/layout/default"/>
    <dgm:cxn modelId="{26393906-26C7-4FAE-9A8F-BA9663918585}" type="presOf" srcId="{7E06C242-06AB-492E-A8FC-74200BB28D0D}" destId="{66B27D1A-CDC5-4D58-AD23-C630F54313A1}" srcOrd="0" destOrd="0" presId="urn:microsoft.com/office/officeart/2005/8/layout/default"/>
    <dgm:cxn modelId="{0774A81C-A71C-4B7E-8BF9-39E298756A3F}" type="presOf" srcId="{753A995D-A838-4893-9248-F869C1112C2F}" destId="{7D9C56C6-06E9-4AE6-8FDA-79D57E071763}" srcOrd="0" destOrd="0" presId="urn:microsoft.com/office/officeart/2005/8/layout/default"/>
    <dgm:cxn modelId="{3CFDD91C-E3B4-49F5-ABCD-E4F6533EF266}" srcId="{7E06C242-06AB-492E-A8FC-74200BB28D0D}" destId="{D112C8AB-6948-437C-92CD-0943BA07128D}" srcOrd="0" destOrd="0" parTransId="{73A5DC5B-9054-4BEE-B738-17DEDB53DBA9}" sibTransId="{77A652CF-B17A-46B2-AB0F-4B951B31C758}"/>
    <dgm:cxn modelId="{22A89324-1EC5-4899-9A45-54AC18E5DA8D}" srcId="{D66CBDFB-EDD1-40AF-910D-6F53812143C4}" destId="{9CD037CF-520A-4A45-A1A2-7D721ACBA6B9}" srcOrd="0" destOrd="0" parTransId="{43B64988-56F2-47CD-A576-E3EEB285B011}" sibTransId="{2F0C74CF-AB6E-4921-A8D9-3ECC2C1B0513}"/>
    <dgm:cxn modelId="{5E3E6C27-928C-4678-AD4A-9BEB6B211BC5}" srcId="{753A995D-A838-4893-9248-F869C1112C2F}" destId="{CF8DEDAC-0E3B-4EC4-A955-5048D955AE49}" srcOrd="3" destOrd="0" parTransId="{4B936DD5-50C0-4EF1-B9F0-EDC7AC2BFA55}" sibTransId="{9D7FD397-B21E-44C8-9832-D2901E5BF126}"/>
    <dgm:cxn modelId="{A0DD3C33-1672-4691-BDCD-28C81A5C66E0}" type="presOf" srcId="{D66CBDFB-EDD1-40AF-910D-6F53812143C4}" destId="{FC93BD45-CE96-404E-9B18-8C6110FFA0D1}" srcOrd="0" destOrd="0" presId="urn:microsoft.com/office/officeart/2005/8/layout/default"/>
    <dgm:cxn modelId="{1937E061-751E-4D51-949D-7FF37C5A80EA}" type="presOf" srcId="{FF370CCA-72D8-495F-9322-ABF0C038BAFD}" destId="{0ABDFE70-101C-41D8-99E6-C21A094C739E}" srcOrd="0" destOrd="0" presId="urn:microsoft.com/office/officeart/2005/8/layout/default"/>
    <dgm:cxn modelId="{ADD23664-6B79-4D01-ABFA-E19C8B199D94}" type="presOf" srcId="{77A6096A-F0E5-4312-98CA-62DA86DA4962}" destId="{B78635F3-8CE3-4E17-B5AF-0293DB98BB87}" srcOrd="0" destOrd="0" presId="urn:microsoft.com/office/officeart/2005/8/layout/default"/>
    <dgm:cxn modelId="{D5EDE844-CD6A-4D4F-9B8B-5F3ED5A09884}" type="presOf" srcId="{9CD037CF-520A-4A45-A1A2-7D721ACBA6B9}" destId="{FC93BD45-CE96-404E-9B18-8C6110FFA0D1}" srcOrd="0" destOrd="1" presId="urn:microsoft.com/office/officeart/2005/8/layout/default"/>
    <dgm:cxn modelId="{ABEC026A-54DC-4498-B6B7-E5F28E41FF52}" type="presOf" srcId="{C2F69554-8AB5-46F8-9E78-070D326336AD}" destId="{0020C9FF-9E6C-48A1-8E7E-C17DB6F6A7A5}" srcOrd="0" destOrd="0" presId="urn:microsoft.com/office/officeart/2005/8/layout/default"/>
    <dgm:cxn modelId="{39DD574C-56EC-4DEE-AEF3-957966BC1674}" srcId="{753A995D-A838-4893-9248-F869C1112C2F}" destId="{FF370CCA-72D8-495F-9322-ABF0C038BAFD}" srcOrd="5" destOrd="0" parTransId="{C8525BBC-7AFC-49F3-8DE9-8D12751C9FBC}" sibTransId="{C800E7F0-762B-48C0-8CE2-8962F92721AC}"/>
    <dgm:cxn modelId="{13E73B4E-7C5E-45C8-800B-4B37D4811518}" srcId="{CF8DEDAC-0E3B-4EC4-A955-5048D955AE49}" destId="{B8F3AE12-BB6E-4553-A629-EB2DD72BC8EF}" srcOrd="0" destOrd="0" parTransId="{40FE876C-0B5A-482A-AD90-F989727C1328}" sibTransId="{A3EB3040-0EFD-4422-95EF-D666A2B4A6F1}"/>
    <dgm:cxn modelId="{63E0976E-564D-4034-9E3A-F8532BE62BC2}" type="presOf" srcId="{CF8DEDAC-0E3B-4EC4-A955-5048D955AE49}" destId="{EBEBBCB5-FC2C-4546-A094-ACEBAD14C7A4}" srcOrd="0" destOrd="0" presId="urn:microsoft.com/office/officeart/2005/8/layout/default"/>
    <dgm:cxn modelId="{462BE24E-FA79-4FA5-A9B0-0819F2038B15}" type="presOf" srcId="{7EFF4968-159C-40C5-86C7-CB405FC19019}" destId="{24603913-D6BA-4B92-AC3E-DB3A000C318B}" srcOrd="0" destOrd="1" presId="urn:microsoft.com/office/officeart/2005/8/layout/default"/>
    <dgm:cxn modelId="{6FAF0872-6431-4F9F-B5B9-B916879329E2}" srcId="{753A995D-A838-4893-9248-F869C1112C2F}" destId="{D66CBDFB-EDD1-40AF-910D-6F53812143C4}" srcOrd="7" destOrd="0" parTransId="{E7486395-F839-4245-B4C0-6BEA9A1145DD}" sibTransId="{2A66218E-628E-4B30-9FB0-BD5356E09D95}"/>
    <dgm:cxn modelId="{08C61F74-4720-455D-A2BC-5E5633A63244}" srcId="{C2F69554-8AB5-46F8-9E78-070D326336AD}" destId="{87C3D30E-19D4-4CD4-BB2B-B11F7B42B750}" srcOrd="0" destOrd="0" parTransId="{3784E914-9D58-4F45-8099-FCEC0FD19403}" sibTransId="{52FD6F44-D6FF-43CF-945F-0F0AB9771723}"/>
    <dgm:cxn modelId="{25050C76-C81D-41C1-B98E-D8CB87F27708}" srcId="{753A995D-A838-4893-9248-F869C1112C2F}" destId="{C2F69554-8AB5-46F8-9E78-070D326336AD}" srcOrd="2" destOrd="0" parTransId="{DD9DEDB9-FEEC-4C41-BBAF-608125AA9AE0}" sibTransId="{C3AB390D-942F-4CD2-9AD0-11A74540E10B}"/>
    <dgm:cxn modelId="{9DD3AD76-A7A1-49B4-8FDE-2E18CB592D23}" srcId="{FF370CCA-72D8-495F-9322-ABF0C038BAFD}" destId="{12B350B6-B3F2-4404-B0D1-9313EE19EA0E}" srcOrd="0" destOrd="0" parTransId="{B10B658F-8C27-475A-BEBB-2A3F863E825F}" sibTransId="{6311A08B-FD82-40F3-8D18-A5CA3302DBDF}"/>
    <dgm:cxn modelId="{1CB75A89-E7D2-49C1-8722-CD79E7DE3369}" srcId="{77A6096A-F0E5-4312-98CA-62DA86DA4962}" destId="{FCE10E2A-ED40-4D79-8F2D-2A9FFEA0F563}" srcOrd="0" destOrd="0" parTransId="{EF8D769F-21CB-4623-8CDC-10A363CB73F8}" sibTransId="{D4557E06-594B-4D00-A274-C368F0792D4D}"/>
    <dgm:cxn modelId="{CE22ED98-258A-4FAF-850F-F384857540B6}" type="presOf" srcId="{12B350B6-B3F2-4404-B0D1-9313EE19EA0E}" destId="{0ABDFE70-101C-41D8-99E6-C21A094C739E}" srcOrd="0" destOrd="1" presId="urn:microsoft.com/office/officeart/2005/8/layout/default"/>
    <dgm:cxn modelId="{824D689D-F9BF-499F-BA04-09EC08672512}" type="presOf" srcId="{AC5F5D5E-A681-4E10-AE98-A516DD42D75A}" destId="{BCE370D2-EEF1-43A2-B486-B34161D24B90}" srcOrd="0" destOrd="1" presId="urn:microsoft.com/office/officeart/2005/8/layout/default"/>
    <dgm:cxn modelId="{1229F8AB-7B4F-4702-A997-E7A07B5B4393}" srcId="{753A995D-A838-4893-9248-F869C1112C2F}" destId="{7E06C242-06AB-492E-A8FC-74200BB28D0D}" srcOrd="4" destOrd="0" parTransId="{04261261-7EEF-4CA9-8256-981CFB37E995}" sibTransId="{37FDBE5F-E311-4375-B9E7-ED999895E193}"/>
    <dgm:cxn modelId="{355656B3-4B04-4074-872A-0A19D3DCC258}" type="presOf" srcId="{FCE10E2A-ED40-4D79-8F2D-2A9FFEA0F563}" destId="{B78635F3-8CE3-4E17-B5AF-0293DB98BB87}" srcOrd="0" destOrd="1" presId="urn:microsoft.com/office/officeart/2005/8/layout/default"/>
    <dgm:cxn modelId="{9DE7DDB4-1915-430A-B4A8-DB7038333AD6}" srcId="{3C0CFF14-A7E3-486B-BC1C-F6608942CED2}" destId="{7EFF4968-159C-40C5-86C7-CB405FC19019}" srcOrd="0" destOrd="0" parTransId="{1CFB7BEA-E42B-458C-921B-89DF40984541}" sibTransId="{3643E6A7-4EF4-429A-87EB-937E793CF9BA}"/>
    <dgm:cxn modelId="{F13CA9BF-02B2-429A-AED5-9BD32AE48B26}" srcId="{753A995D-A838-4893-9248-F869C1112C2F}" destId="{77A6096A-F0E5-4312-98CA-62DA86DA4962}" srcOrd="1" destOrd="0" parTransId="{B740D16D-AC36-461A-95F2-02ACD9C026E5}" sibTransId="{FE7616AA-67FC-4249-88BE-48EE79EBB612}"/>
    <dgm:cxn modelId="{DE9096D7-9777-4E6A-8069-0A34B8B2C435}" type="presOf" srcId="{87C3D30E-19D4-4CD4-BB2B-B11F7B42B750}" destId="{0020C9FF-9E6C-48A1-8E7E-C17DB6F6A7A5}" srcOrd="0" destOrd="1" presId="urn:microsoft.com/office/officeart/2005/8/layout/default"/>
    <dgm:cxn modelId="{43F883D8-CBEB-4649-8E84-782E37D12986}" type="presOf" srcId="{D112C8AB-6948-437C-92CD-0943BA07128D}" destId="{66B27D1A-CDC5-4D58-AD23-C630F54313A1}" srcOrd="0" destOrd="1" presId="urn:microsoft.com/office/officeart/2005/8/layout/default"/>
    <dgm:cxn modelId="{F30074E2-D0E7-471C-844B-C2D266663308}" type="presOf" srcId="{B8F3AE12-BB6E-4553-A629-EB2DD72BC8EF}" destId="{EBEBBCB5-FC2C-4546-A094-ACEBAD14C7A4}" srcOrd="0" destOrd="1" presId="urn:microsoft.com/office/officeart/2005/8/layout/default"/>
    <dgm:cxn modelId="{9EE36DE7-8054-451E-B374-F88CE1E241EE}" srcId="{753A995D-A838-4893-9248-F869C1112C2F}" destId="{5FCB37A6-BCB9-4686-9DCE-C8621435C59E}" srcOrd="0" destOrd="0" parTransId="{62A84114-8A33-45B0-AAC3-CAB4AC3849B8}" sibTransId="{FC41C4AE-3B93-4505-8834-EE3668256F0C}"/>
    <dgm:cxn modelId="{62A66BEC-2025-4B46-86D3-74200BB0FA19}" srcId="{5FCB37A6-BCB9-4686-9DCE-C8621435C59E}" destId="{AC5F5D5E-A681-4E10-AE98-A516DD42D75A}" srcOrd="0" destOrd="0" parTransId="{950E3BF2-0F83-4621-8F6B-3C5E7A520B5A}" sibTransId="{F6F10836-E0C2-42C3-B10C-F9D8F376AFEA}"/>
    <dgm:cxn modelId="{0007B8F7-0BD5-4396-8B10-20A8B8C5FE7D}" type="presOf" srcId="{3C0CFF14-A7E3-486B-BC1C-F6608942CED2}" destId="{24603913-D6BA-4B92-AC3E-DB3A000C318B}" srcOrd="0" destOrd="0" presId="urn:microsoft.com/office/officeart/2005/8/layout/default"/>
    <dgm:cxn modelId="{945C9CB0-3F76-4131-A1D3-682E38C6D389}" type="presParOf" srcId="{7D9C56C6-06E9-4AE6-8FDA-79D57E071763}" destId="{BCE370D2-EEF1-43A2-B486-B34161D24B90}" srcOrd="0" destOrd="0" presId="urn:microsoft.com/office/officeart/2005/8/layout/default"/>
    <dgm:cxn modelId="{530E9140-C7BF-4C38-AD80-22AFF46F6C32}" type="presParOf" srcId="{7D9C56C6-06E9-4AE6-8FDA-79D57E071763}" destId="{1F9E9BBE-B88A-4BFC-A5BC-F2C4FD8ADD3C}" srcOrd="1" destOrd="0" presId="urn:microsoft.com/office/officeart/2005/8/layout/default"/>
    <dgm:cxn modelId="{23055306-8860-4A05-A516-7CF820FDF5D4}" type="presParOf" srcId="{7D9C56C6-06E9-4AE6-8FDA-79D57E071763}" destId="{B78635F3-8CE3-4E17-B5AF-0293DB98BB87}" srcOrd="2" destOrd="0" presId="urn:microsoft.com/office/officeart/2005/8/layout/default"/>
    <dgm:cxn modelId="{2298F78D-BCA5-4D9B-B82C-62B989603DB0}" type="presParOf" srcId="{7D9C56C6-06E9-4AE6-8FDA-79D57E071763}" destId="{491630B9-00E2-40F6-AC99-D7B8AC7595DB}" srcOrd="3" destOrd="0" presId="urn:microsoft.com/office/officeart/2005/8/layout/default"/>
    <dgm:cxn modelId="{4833BCCF-AC17-4E59-9F3C-A4603A043A79}" type="presParOf" srcId="{7D9C56C6-06E9-4AE6-8FDA-79D57E071763}" destId="{0020C9FF-9E6C-48A1-8E7E-C17DB6F6A7A5}" srcOrd="4" destOrd="0" presId="urn:microsoft.com/office/officeart/2005/8/layout/default"/>
    <dgm:cxn modelId="{C381727C-1D2D-4C51-9D40-DDDC8C74917E}" type="presParOf" srcId="{7D9C56C6-06E9-4AE6-8FDA-79D57E071763}" destId="{1CBE93BC-76F2-444A-8256-2F1132F50CA0}" srcOrd="5" destOrd="0" presId="urn:microsoft.com/office/officeart/2005/8/layout/default"/>
    <dgm:cxn modelId="{5954D9C9-3E66-4B48-A851-34FB169E48AA}" type="presParOf" srcId="{7D9C56C6-06E9-4AE6-8FDA-79D57E071763}" destId="{EBEBBCB5-FC2C-4546-A094-ACEBAD14C7A4}" srcOrd="6" destOrd="0" presId="urn:microsoft.com/office/officeart/2005/8/layout/default"/>
    <dgm:cxn modelId="{3295A3DC-4991-4FE9-8472-FF4FA4311A8B}" type="presParOf" srcId="{7D9C56C6-06E9-4AE6-8FDA-79D57E071763}" destId="{07E8CF6B-E092-460E-ACCE-34A9975E8455}" srcOrd="7" destOrd="0" presId="urn:microsoft.com/office/officeart/2005/8/layout/default"/>
    <dgm:cxn modelId="{CEBE81D8-9CE8-413F-AFE9-55C733D56BBA}" type="presParOf" srcId="{7D9C56C6-06E9-4AE6-8FDA-79D57E071763}" destId="{66B27D1A-CDC5-4D58-AD23-C630F54313A1}" srcOrd="8" destOrd="0" presId="urn:microsoft.com/office/officeart/2005/8/layout/default"/>
    <dgm:cxn modelId="{533463B8-D545-4D0D-A174-182F77002007}" type="presParOf" srcId="{7D9C56C6-06E9-4AE6-8FDA-79D57E071763}" destId="{C997990E-95E0-4650-9A03-93219EAEB915}" srcOrd="9" destOrd="0" presId="urn:microsoft.com/office/officeart/2005/8/layout/default"/>
    <dgm:cxn modelId="{9AB5F01D-A39A-4F5D-ACCE-99844410FBA9}" type="presParOf" srcId="{7D9C56C6-06E9-4AE6-8FDA-79D57E071763}" destId="{0ABDFE70-101C-41D8-99E6-C21A094C739E}" srcOrd="10" destOrd="0" presId="urn:microsoft.com/office/officeart/2005/8/layout/default"/>
    <dgm:cxn modelId="{B9523EA6-7EA4-49CB-BCAF-448F628F4D98}" type="presParOf" srcId="{7D9C56C6-06E9-4AE6-8FDA-79D57E071763}" destId="{18D7430C-06AC-45F5-9DE2-91EEF8334101}" srcOrd="11" destOrd="0" presId="urn:microsoft.com/office/officeart/2005/8/layout/default"/>
    <dgm:cxn modelId="{B6F3BD92-8438-4012-99DF-DE52E8B07EC9}" type="presParOf" srcId="{7D9C56C6-06E9-4AE6-8FDA-79D57E071763}" destId="{24603913-D6BA-4B92-AC3E-DB3A000C318B}" srcOrd="12" destOrd="0" presId="urn:microsoft.com/office/officeart/2005/8/layout/default"/>
    <dgm:cxn modelId="{5CFE3A6C-ADC6-44FE-9914-634658ED129C}" type="presParOf" srcId="{7D9C56C6-06E9-4AE6-8FDA-79D57E071763}" destId="{9C6BD7A4-484A-4CCE-8D0E-88E8DCB1797A}" srcOrd="13" destOrd="0" presId="urn:microsoft.com/office/officeart/2005/8/layout/default"/>
    <dgm:cxn modelId="{1060DD4E-C82C-45E8-A481-65209544D905}" type="presParOf" srcId="{7D9C56C6-06E9-4AE6-8FDA-79D57E071763}" destId="{FC93BD45-CE96-404E-9B18-8C6110FFA0D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370D2-EEF1-43A2-B486-B34161D24B90}">
      <dsp:nvSpPr>
        <dsp:cNvPr id="0" name=""/>
        <dsp:cNvSpPr/>
      </dsp:nvSpPr>
      <dsp:spPr>
        <a:xfrm>
          <a:off x="468272" y="3745"/>
          <a:ext cx="2171923" cy="13031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GitHub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Developers push code.</a:t>
          </a:r>
        </a:p>
      </dsp:txBody>
      <dsp:txXfrm>
        <a:off x="468272" y="3745"/>
        <a:ext cx="2171923" cy="1303153"/>
      </dsp:txXfrm>
    </dsp:sp>
    <dsp:sp modelId="{B78635F3-8CE3-4E17-B5AF-0293DB98BB87}">
      <dsp:nvSpPr>
        <dsp:cNvPr id="0" name=""/>
        <dsp:cNvSpPr/>
      </dsp:nvSpPr>
      <dsp:spPr>
        <a:xfrm>
          <a:off x="2857388" y="3745"/>
          <a:ext cx="2171923" cy="13031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Jenkins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Triggers CI/CD pipeline.</a:t>
          </a:r>
        </a:p>
      </dsp:txBody>
      <dsp:txXfrm>
        <a:off x="2857388" y="3745"/>
        <a:ext cx="2171923" cy="1303153"/>
      </dsp:txXfrm>
    </dsp:sp>
    <dsp:sp modelId="{0020C9FF-9E6C-48A1-8E7E-C17DB6F6A7A5}">
      <dsp:nvSpPr>
        <dsp:cNvPr id="0" name=""/>
        <dsp:cNvSpPr/>
      </dsp:nvSpPr>
      <dsp:spPr>
        <a:xfrm>
          <a:off x="5246503" y="3745"/>
          <a:ext cx="2171923" cy="13031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Builds the application.</a:t>
          </a:r>
        </a:p>
      </dsp:txBody>
      <dsp:txXfrm>
        <a:off x="5246503" y="3745"/>
        <a:ext cx="2171923" cy="1303153"/>
      </dsp:txXfrm>
    </dsp:sp>
    <dsp:sp modelId="{EBEBBCB5-FC2C-4546-A094-ACEBAD14C7A4}">
      <dsp:nvSpPr>
        <dsp:cNvPr id="0" name=""/>
        <dsp:cNvSpPr/>
      </dsp:nvSpPr>
      <dsp:spPr>
        <a:xfrm>
          <a:off x="468272" y="1524092"/>
          <a:ext cx="2171923" cy="13031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Sonatype</a:t>
          </a:r>
          <a:r>
            <a:rPr lang="en-US" sz="2000" kern="1200"/>
            <a:t> Nexus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Stores dependencies.</a:t>
          </a:r>
        </a:p>
      </dsp:txBody>
      <dsp:txXfrm>
        <a:off x="468272" y="1524092"/>
        <a:ext cx="2171923" cy="1303153"/>
      </dsp:txXfrm>
    </dsp:sp>
    <dsp:sp modelId="{66B27D1A-CDC5-4D58-AD23-C630F54313A1}">
      <dsp:nvSpPr>
        <dsp:cNvPr id="0" name=""/>
        <dsp:cNvSpPr/>
      </dsp:nvSpPr>
      <dsp:spPr>
        <a:xfrm>
          <a:off x="2857388" y="1524092"/>
          <a:ext cx="2171923" cy="13031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Docker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Packages the app in a container.</a:t>
          </a:r>
        </a:p>
      </dsp:txBody>
      <dsp:txXfrm>
        <a:off x="2857388" y="1524092"/>
        <a:ext cx="2171923" cy="1303153"/>
      </dsp:txXfrm>
    </dsp:sp>
    <dsp:sp modelId="{0ABDFE70-101C-41D8-99E6-C21A094C739E}">
      <dsp:nvSpPr>
        <dsp:cNvPr id="0" name=""/>
        <dsp:cNvSpPr/>
      </dsp:nvSpPr>
      <dsp:spPr>
        <a:xfrm>
          <a:off x="5246503" y="1524092"/>
          <a:ext cx="2171923" cy="13031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Kubernetes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Deploys containers.</a:t>
          </a:r>
        </a:p>
      </dsp:txBody>
      <dsp:txXfrm>
        <a:off x="5246503" y="1524092"/>
        <a:ext cx="2171923" cy="1303153"/>
      </dsp:txXfrm>
    </dsp:sp>
    <dsp:sp modelId="{24603913-D6BA-4B92-AC3E-DB3A000C318B}">
      <dsp:nvSpPr>
        <dsp:cNvPr id="0" name=""/>
        <dsp:cNvSpPr/>
      </dsp:nvSpPr>
      <dsp:spPr>
        <a:xfrm>
          <a:off x="1662830" y="3044438"/>
          <a:ext cx="2171923" cy="13031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Ansible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Configures infrastructure.</a:t>
          </a:r>
        </a:p>
      </dsp:txBody>
      <dsp:txXfrm>
        <a:off x="1662830" y="3044438"/>
        <a:ext cx="2171923" cy="1303153"/>
      </dsp:txXfrm>
    </dsp:sp>
    <dsp:sp modelId="{FC93BD45-CE96-404E-9B18-8C6110FFA0D1}">
      <dsp:nvSpPr>
        <dsp:cNvPr id="0" name=""/>
        <dsp:cNvSpPr/>
      </dsp:nvSpPr>
      <dsp:spPr>
        <a:xfrm>
          <a:off x="4051946" y="3044438"/>
          <a:ext cx="2171923" cy="13031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Grafana + Prometheus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Monitors system performance.</a:t>
          </a:r>
        </a:p>
      </dsp:txBody>
      <dsp:txXfrm>
        <a:off x="4051946" y="3044438"/>
        <a:ext cx="2171923" cy="1303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3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4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7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7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4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4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1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0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5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5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5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DevOps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Lifecycle</a:t>
            </a:r>
          </a:p>
        </p:txBody>
      </p:sp>
      <p:pic>
        <p:nvPicPr>
          <p:cNvPr id="9" name="Content Placeholder 8" descr="What is DevOps and where is it applied? | SHALB">
            <a:extLst>
              <a:ext uri="{FF2B5EF4-FFF2-40B4-BE49-F238E27FC236}">
                <a16:creationId xmlns:a16="http://schemas.microsoft.com/office/drawing/2014/main" id="{867F8BEF-E9EF-8D94-68DB-8C9632593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346" y="1825625"/>
            <a:ext cx="6661307" cy="435133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91BEAAE-44F9-34EE-57B4-53F713B4B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21107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DevOps Vs MLOps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56379B-CC30-68AA-506D-6B8958427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617" y="1418667"/>
            <a:ext cx="7748765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CE2C76-19E9-4DF5-1EE9-90721B557D6A}"/>
              </a:ext>
            </a:extLst>
          </p:cNvPr>
          <p:cNvSpPr txBox="1"/>
          <p:nvPr/>
        </p:nvSpPr>
        <p:spPr>
          <a:xfrm>
            <a:off x="673240" y="5863213"/>
            <a:ext cx="77724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https://www.ml4devs.com/en/articles/mlops-machine-learning-life-cycle/</a:t>
            </a:r>
            <a:endParaRPr lang="en-US" sz="14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0D74B-8861-A18C-80B8-BB240DB8E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FD2B-C70F-8700-2969-156CB87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DevOps Vs MLOps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0F002-9DCC-68E0-3B05-AEFAEA639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94" y="1363401"/>
            <a:ext cx="8333850" cy="473819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>
                <a:ea typeface="Calibri"/>
                <a:cs typeface="Calibri"/>
              </a:rPr>
              <a:t>DevOps Example: Institute Management System</a:t>
            </a:r>
            <a:endParaRPr lang="en-US" sz="1900"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900">
                <a:ea typeface="Calibri"/>
                <a:cs typeface="Calibri"/>
              </a:rPr>
              <a:t>Developer pushes new </a:t>
            </a:r>
            <a:r>
              <a:rPr lang="en-US" sz="1900" b="1">
                <a:ea typeface="Calibri"/>
                <a:cs typeface="Calibri"/>
              </a:rPr>
              <a:t>code</a:t>
            </a:r>
            <a:r>
              <a:rPr lang="en-US" sz="1900">
                <a:ea typeface="Calibri"/>
                <a:cs typeface="Calibri"/>
              </a:rPr>
              <a:t> to GitHub.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900" b="1">
                <a:ea typeface="Calibri"/>
                <a:cs typeface="Calibri"/>
              </a:rPr>
              <a:t>Jenkins CI/CD pipeline</a:t>
            </a:r>
            <a:r>
              <a:rPr lang="en-US" sz="1900">
                <a:ea typeface="Calibri"/>
                <a:cs typeface="Calibri"/>
              </a:rPr>
              <a:t> builds, tests, and deploys the web application using </a:t>
            </a:r>
            <a:r>
              <a:rPr lang="en-US" sz="1900" b="1">
                <a:ea typeface="Calibri"/>
                <a:cs typeface="Calibri"/>
              </a:rPr>
              <a:t>Docker &amp; Kubernetes</a:t>
            </a:r>
            <a:r>
              <a:rPr lang="en-US" sz="1900">
                <a:ea typeface="Calibri"/>
                <a:cs typeface="Calibri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900" b="1">
                <a:ea typeface="Calibri"/>
                <a:cs typeface="Calibri"/>
              </a:rPr>
              <a:t>Grafana &amp; Prometheus</a:t>
            </a:r>
            <a:r>
              <a:rPr lang="en-US" sz="1900">
                <a:ea typeface="Calibri"/>
                <a:cs typeface="Calibri"/>
              </a:rPr>
              <a:t> monitor system performance.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900">
                <a:ea typeface="Calibri"/>
                <a:cs typeface="Calibri"/>
              </a:rPr>
              <a:t>If an issue arises, DevOps engineers roll back the previous version.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900" b="1">
              <a:ea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err="1">
                <a:ea typeface="Calibri"/>
                <a:cs typeface="Calibri"/>
              </a:rPr>
              <a:t>MLOps</a:t>
            </a:r>
            <a:r>
              <a:rPr lang="en-US" sz="1900" b="1">
                <a:ea typeface="Calibri"/>
                <a:cs typeface="Calibri"/>
              </a:rPr>
              <a:t> Example: Student Performance Prediction Model</a:t>
            </a:r>
            <a:endParaRPr lang="en-US" sz="1900"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900" b="1">
                <a:ea typeface="Calibri"/>
                <a:cs typeface="Calibri"/>
              </a:rPr>
              <a:t>Data Collection:</a:t>
            </a:r>
            <a:r>
              <a:rPr lang="en-US" sz="1900">
                <a:ea typeface="Calibri"/>
                <a:cs typeface="Calibri"/>
              </a:rPr>
              <a:t> Fetch attendance &amp; exam records.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900" b="1">
                <a:ea typeface="Calibri"/>
                <a:cs typeface="Calibri"/>
              </a:rPr>
              <a:t>Model Training:</a:t>
            </a:r>
            <a:r>
              <a:rPr lang="en-US" sz="1900">
                <a:ea typeface="Calibri"/>
                <a:cs typeface="Calibri"/>
              </a:rPr>
              <a:t> Train a machine learning model to predict student performance.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900" b="1">
                <a:ea typeface="Calibri"/>
                <a:cs typeface="Calibri"/>
              </a:rPr>
              <a:t>Model Validation:</a:t>
            </a:r>
            <a:r>
              <a:rPr lang="en-US" sz="1900">
                <a:ea typeface="Calibri"/>
                <a:cs typeface="Calibri"/>
              </a:rPr>
              <a:t> Check accuracy &amp; fairness.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900" b="1">
                <a:ea typeface="Calibri"/>
                <a:cs typeface="Calibri"/>
              </a:rPr>
              <a:t>Deployment:</a:t>
            </a:r>
            <a:r>
              <a:rPr lang="en-US" sz="1900">
                <a:ea typeface="Calibri"/>
                <a:cs typeface="Calibri"/>
              </a:rPr>
              <a:t> Deploy the trained model as an API (using Kubeflow).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900" b="1">
                <a:ea typeface="Calibri"/>
                <a:cs typeface="Calibri"/>
              </a:rPr>
              <a:t>Monitoring:</a:t>
            </a:r>
            <a:r>
              <a:rPr lang="en-US" sz="1900">
                <a:ea typeface="Calibri"/>
                <a:cs typeface="Calibri"/>
              </a:rPr>
              <a:t> Track model accuracy in production and </a:t>
            </a:r>
            <a:r>
              <a:rPr lang="en-US" sz="1900" b="1">
                <a:ea typeface="Calibri"/>
                <a:cs typeface="Calibri"/>
              </a:rPr>
              <a:t>retrain</a:t>
            </a:r>
            <a:r>
              <a:rPr lang="en-US" sz="1900">
                <a:ea typeface="Calibri"/>
                <a:cs typeface="Calibri"/>
              </a:rPr>
              <a:t> when performance drops.</a:t>
            </a:r>
          </a:p>
          <a:p>
            <a:endParaRPr lang="en-US" sz="3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775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53957-88C2-78C2-6C04-109BBCA50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2485-AA94-5648-36F4-F7A8E611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DevOps Vs MLOps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6AEA0F-835E-4569-5493-AB245E0F9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722173"/>
              </p:ext>
            </p:extLst>
          </p:nvPr>
        </p:nvGraphicFramePr>
        <p:xfrm>
          <a:off x="628650" y="1825625"/>
          <a:ext cx="7886698" cy="246507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912201">
                  <a:extLst>
                    <a:ext uri="{9D8B030D-6E8A-4147-A177-3AD203B41FA5}">
                      <a16:colId xmlns:a16="http://schemas.microsoft.com/office/drawing/2014/main" val="1953699972"/>
                    </a:ext>
                  </a:extLst>
                </a:gridCol>
                <a:gridCol w="2531179">
                  <a:extLst>
                    <a:ext uri="{9D8B030D-6E8A-4147-A177-3AD203B41FA5}">
                      <a16:colId xmlns:a16="http://schemas.microsoft.com/office/drawing/2014/main" val="469023714"/>
                    </a:ext>
                  </a:extLst>
                </a:gridCol>
                <a:gridCol w="3443318">
                  <a:extLst>
                    <a:ext uri="{9D8B030D-6E8A-4147-A177-3AD203B41FA5}">
                      <a16:colId xmlns:a16="http://schemas.microsoft.com/office/drawing/2014/main" val="41285505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0000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0000"/>
                          </a:solidFill>
                          <a:effectLst/>
                        </a:rPr>
                        <a:t>DevOps Tools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err="1">
                          <a:solidFill>
                            <a:srgbClr val="000000"/>
                          </a:solidFill>
                          <a:effectLst/>
                        </a:rPr>
                        <a:t>MLOps</a:t>
                      </a:r>
                      <a:r>
                        <a:rPr lang="en-US" sz="2000" u="none" strike="noStrike">
                          <a:solidFill>
                            <a:srgbClr val="000000"/>
                          </a:solidFill>
                          <a:effectLst/>
                        </a:rPr>
                        <a:t> Tools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06539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0000"/>
                          </a:solidFill>
                          <a:effectLst/>
                        </a:rPr>
                        <a:t>Version Control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0000"/>
                          </a:solidFill>
                          <a:effectLst/>
                        </a:rPr>
                        <a:t>GitHub, GitLab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0000"/>
                          </a:solidFill>
                          <a:effectLst/>
                        </a:rPr>
                        <a:t>DVC, </a:t>
                      </a:r>
                      <a:r>
                        <a:rPr lang="en-US" sz="2000" u="none" strike="noStrike" err="1">
                          <a:solidFill>
                            <a:srgbClr val="000000"/>
                          </a:solidFill>
                          <a:effectLst/>
                        </a:rPr>
                        <a:t>MLflow</a:t>
                      </a:r>
                      <a:r>
                        <a:rPr lang="en-US" sz="2000" u="none" strike="noStrike">
                          <a:solidFill>
                            <a:srgbClr val="000000"/>
                          </a:solidFill>
                          <a:effectLst/>
                        </a:rPr>
                        <a:t>, Pachyderm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593945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0000"/>
                          </a:solidFill>
                          <a:effectLst/>
                        </a:rPr>
                        <a:t>CI/CD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0000"/>
                          </a:solidFill>
                          <a:effectLst/>
                        </a:rPr>
                        <a:t>Jenkins, GitHub Actions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0000"/>
                          </a:solidFill>
                          <a:effectLst/>
                        </a:rPr>
                        <a:t>Kubeflow, TFX, </a:t>
                      </a:r>
                      <a:r>
                        <a:rPr lang="en-US" sz="2000" u="none" strike="noStrike" err="1">
                          <a:solidFill>
                            <a:srgbClr val="000000"/>
                          </a:solidFill>
                          <a:effectLst/>
                        </a:rPr>
                        <a:t>MLflow</a:t>
                      </a:r>
                      <a:endParaRPr lang="en-US" sz="20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66109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0000"/>
                          </a:solidFill>
                          <a:effectLst/>
                        </a:rPr>
                        <a:t>Infrastructure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0000"/>
                          </a:solidFill>
                          <a:effectLst/>
                        </a:rPr>
                        <a:t>Terraform, Ansible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0000"/>
                          </a:solidFill>
                          <a:effectLst/>
                        </a:rPr>
                        <a:t>Kubernetes, Kubeflow Pipelines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231692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0000"/>
                          </a:solidFill>
                          <a:effectLst/>
                        </a:rPr>
                        <a:t>Monitoring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0000"/>
                          </a:solidFill>
                          <a:effectLst/>
                        </a:rPr>
                        <a:t>Grafana, Prometheus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err="1">
                          <a:solidFill>
                            <a:srgbClr val="000000"/>
                          </a:solidFill>
                          <a:effectLst/>
                        </a:rPr>
                        <a:t>MLflow</a:t>
                      </a:r>
                      <a:r>
                        <a:rPr lang="en-US" sz="2000" u="none" strike="noStrike">
                          <a:solidFill>
                            <a:srgbClr val="000000"/>
                          </a:solidFill>
                          <a:effectLst/>
                        </a:rPr>
                        <a:t>, Evidently AI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81452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0000"/>
                          </a:solidFill>
                          <a:effectLst/>
                        </a:rPr>
                        <a:t>Selenium, JUnit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0000"/>
                          </a:solidFill>
                          <a:effectLst/>
                        </a:rPr>
                        <a:t>TensorFlow Model Analysis, Great Expectations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04462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98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DevOps Training</vt:lpstr>
      <vt:lpstr>Lifecycle</vt:lpstr>
      <vt:lpstr>Tools</vt:lpstr>
      <vt:lpstr>DevOps Vs MLOps</vt:lpstr>
      <vt:lpstr>DevOps Vs MLOps</vt:lpstr>
      <vt:lpstr>DevOps Vs MLOps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1</cp:revision>
  <dcterms:created xsi:type="dcterms:W3CDTF">2013-01-27T09:14:16Z</dcterms:created>
  <dcterms:modified xsi:type="dcterms:W3CDTF">2025-03-10T09:24:05Z</dcterms:modified>
  <cp:category/>
</cp:coreProperties>
</file>