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EF6B8-B924-FAAA-8315-C513DF1AE1D2}" v="458" dt="2025-03-10T09:39:58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ganesh Durai" userId="S::karthiganeshdurai@kwantumgresearch.onmicrosoft.com::f98e38ff-e052-4afc-bcdd-4cdce18d84fb" providerId="AD" clId="Web-{0D7EF6B8-B924-FAAA-8315-C513DF1AE1D2}"/>
    <pc:docChg chg="delSld modSld">
      <pc:chgData name="Karthiganesh Durai" userId="S::karthiganeshdurai@kwantumgresearch.onmicrosoft.com::f98e38ff-e052-4afc-bcdd-4cdce18d84fb" providerId="AD" clId="Web-{0D7EF6B8-B924-FAAA-8315-C513DF1AE1D2}" dt="2025-03-10T09:39:57.745" v="437"/>
      <pc:docMkLst>
        <pc:docMk/>
      </pc:docMkLst>
      <pc:sldChg chg="modSp">
        <pc:chgData name="Karthiganesh Durai" userId="S::karthiganeshdurai@kwantumgresearch.onmicrosoft.com::f98e38ff-e052-4afc-bcdd-4cdce18d84fb" providerId="AD" clId="Web-{0D7EF6B8-B924-FAAA-8315-C513DF1AE1D2}" dt="2025-03-10T09:37:21.728" v="265" actId="20577"/>
        <pc:sldMkLst>
          <pc:docMk/>
          <pc:sldMk cId="0" sldId="257"/>
        </pc:sldMkLst>
        <pc:spChg chg="mod">
          <ac:chgData name="Karthiganesh Durai" userId="S::karthiganeshdurai@kwantumgresearch.onmicrosoft.com::f98e38ff-e052-4afc-bcdd-4cdce18d84fb" providerId="AD" clId="Web-{0D7EF6B8-B924-FAAA-8315-C513DF1AE1D2}" dt="2025-03-10T09:37:21.728" v="265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">
        <pc:chgData name="Karthiganesh Durai" userId="S::karthiganeshdurai@kwantumgresearch.onmicrosoft.com::f98e38ff-e052-4afc-bcdd-4cdce18d84fb" providerId="AD" clId="Web-{0D7EF6B8-B924-FAAA-8315-C513DF1AE1D2}" dt="2025-03-10T09:28:28.767" v="259"/>
        <pc:sldMkLst>
          <pc:docMk/>
          <pc:sldMk cId="0" sldId="258"/>
        </pc:sldMkLst>
        <pc:spChg chg="mod">
          <ac:chgData name="Karthiganesh Durai" userId="S::karthiganeshdurai@kwantumgresearch.onmicrosoft.com::f98e38ff-e052-4afc-bcdd-4cdce18d84fb" providerId="AD" clId="Web-{0D7EF6B8-B924-FAAA-8315-C513DF1AE1D2}" dt="2025-03-10T09:27:54.204" v="3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Karthiganesh Durai" userId="S::karthiganeshdurai@kwantumgresearch.onmicrosoft.com::f98e38ff-e052-4afc-bcdd-4cdce18d84fb" providerId="AD" clId="Web-{0D7EF6B8-B924-FAAA-8315-C513DF1AE1D2}" dt="2025-03-10T09:27:59.844" v="5"/>
          <ac:spMkLst>
            <pc:docMk/>
            <pc:sldMk cId="0" sldId="258"/>
            <ac:spMk id="3" creationId="{00000000-0000-0000-0000-000000000000}"/>
          </ac:spMkLst>
        </pc:spChg>
        <pc:graphicFrameChg chg="add mod ord modGraphic">
          <ac:chgData name="Karthiganesh Durai" userId="S::karthiganeshdurai@kwantumgresearch.onmicrosoft.com::f98e38ff-e052-4afc-bcdd-4cdce18d84fb" providerId="AD" clId="Web-{0D7EF6B8-B924-FAAA-8315-C513DF1AE1D2}" dt="2025-03-10T09:28:28.767" v="259"/>
          <ac:graphicFrameMkLst>
            <pc:docMk/>
            <pc:sldMk cId="0" sldId="258"/>
            <ac:graphicFrameMk id="5" creationId="{F5AA344A-D358-9E9E-DDA9-35728A7FF37F}"/>
          </ac:graphicFrameMkLst>
        </pc:graphicFrameChg>
      </pc:sldChg>
      <pc:sldChg chg="addSp delSp modSp">
        <pc:chgData name="Karthiganesh Durai" userId="S::karthiganeshdurai@kwantumgresearch.onmicrosoft.com::f98e38ff-e052-4afc-bcdd-4cdce18d84fb" providerId="AD" clId="Web-{0D7EF6B8-B924-FAAA-8315-C513DF1AE1D2}" dt="2025-03-10T09:39:27.229" v="430"/>
        <pc:sldMkLst>
          <pc:docMk/>
          <pc:sldMk cId="0" sldId="259"/>
        </pc:sldMkLst>
        <pc:spChg chg="mod">
          <ac:chgData name="Karthiganesh Durai" userId="S::karthiganeshdurai@kwantumgresearch.onmicrosoft.com::f98e38ff-e052-4afc-bcdd-4cdce18d84fb" providerId="AD" clId="Web-{0D7EF6B8-B924-FAAA-8315-C513DF1AE1D2}" dt="2025-03-10T09:38:36.447" v="275" actId="20577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Karthiganesh Durai" userId="S::karthiganeshdurai@kwantumgresearch.onmicrosoft.com::f98e38ff-e052-4afc-bcdd-4cdce18d84fb" providerId="AD" clId="Web-{0D7EF6B8-B924-FAAA-8315-C513DF1AE1D2}" dt="2025-03-10T09:38:42.807" v="277"/>
          <ac:spMkLst>
            <pc:docMk/>
            <pc:sldMk cId="0" sldId="259"/>
            <ac:spMk id="3" creationId="{00000000-0000-0000-0000-000000000000}"/>
          </ac:spMkLst>
        </pc:spChg>
        <pc:graphicFrameChg chg="add mod ord modGraphic">
          <ac:chgData name="Karthiganesh Durai" userId="S::karthiganeshdurai@kwantumgresearch.onmicrosoft.com::f98e38ff-e052-4afc-bcdd-4cdce18d84fb" providerId="AD" clId="Web-{0D7EF6B8-B924-FAAA-8315-C513DF1AE1D2}" dt="2025-03-10T09:39:27.229" v="430"/>
          <ac:graphicFrameMkLst>
            <pc:docMk/>
            <pc:sldMk cId="0" sldId="259"/>
            <ac:graphicFrameMk id="5" creationId="{6D6462AD-AA97-7AE1-4D64-0732F3A2B545}"/>
          </ac:graphicFrameMkLst>
        </pc:graphicFrameChg>
      </pc:sldChg>
      <pc:sldChg chg="del">
        <pc:chgData name="Karthiganesh Durai" userId="S::karthiganeshdurai@kwantumgresearch.onmicrosoft.com::f98e38ff-e052-4afc-bcdd-4cdce18d84fb" providerId="AD" clId="Web-{0D7EF6B8-B924-FAAA-8315-C513DF1AE1D2}" dt="2025-03-10T09:39:50.886" v="431"/>
        <pc:sldMkLst>
          <pc:docMk/>
          <pc:sldMk cId="0" sldId="260"/>
        </pc:sldMkLst>
      </pc:sldChg>
      <pc:sldChg chg="del">
        <pc:chgData name="Karthiganesh Durai" userId="S::karthiganeshdurai@kwantumgresearch.onmicrosoft.com::f98e38ff-e052-4afc-bcdd-4cdce18d84fb" providerId="AD" clId="Web-{0D7EF6B8-B924-FAAA-8315-C513DF1AE1D2}" dt="2025-03-10T09:39:52.198" v="432"/>
        <pc:sldMkLst>
          <pc:docMk/>
          <pc:sldMk cId="0" sldId="261"/>
        </pc:sldMkLst>
      </pc:sldChg>
      <pc:sldChg chg="del">
        <pc:chgData name="Karthiganesh Durai" userId="S::karthiganeshdurai@kwantumgresearch.onmicrosoft.com::f98e38ff-e052-4afc-bcdd-4cdce18d84fb" providerId="AD" clId="Web-{0D7EF6B8-B924-FAAA-8315-C513DF1AE1D2}" dt="2025-03-10T09:39:53.589" v="433"/>
        <pc:sldMkLst>
          <pc:docMk/>
          <pc:sldMk cId="0" sldId="262"/>
        </pc:sldMkLst>
      </pc:sldChg>
      <pc:sldChg chg="del">
        <pc:chgData name="Karthiganesh Durai" userId="S::karthiganeshdurai@kwantumgresearch.onmicrosoft.com::f98e38ff-e052-4afc-bcdd-4cdce18d84fb" providerId="AD" clId="Web-{0D7EF6B8-B924-FAAA-8315-C513DF1AE1D2}" dt="2025-03-10T09:39:54.355" v="434"/>
        <pc:sldMkLst>
          <pc:docMk/>
          <pc:sldMk cId="0" sldId="263"/>
        </pc:sldMkLst>
      </pc:sldChg>
      <pc:sldChg chg="del">
        <pc:chgData name="Karthiganesh Durai" userId="S::karthiganeshdurai@kwantumgresearch.onmicrosoft.com::f98e38ff-e052-4afc-bcdd-4cdce18d84fb" providerId="AD" clId="Web-{0D7EF6B8-B924-FAAA-8315-C513DF1AE1D2}" dt="2025-03-10T09:39:55.464" v="435"/>
        <pc:sldMkLst>
          <pc:docMk/>
          <pc:sldMk cId="0" sldId="264"/>
        </pc:sldMkLst>
      </pc:sldChg>
      <pc:sldChg chg="del">
        <pc:chgData name="Karthiganesh Durai" userId="S::karthiganeshdurai@kwantumgresearch.onmicrosoft.com::f98e38ff-e052-4afc-bcdd-4cdce18d84fb" providerId="AD" clId="Web-{0D7EF6B8-B924-FAAA-8315-C513DF1AE1D2}" dt="2025-03-10T09:39:56.574" v="436"/>
        <pc:sldMkLst>
          <pc:docMk/>
          <pc:sldMk cId="0" sldId="265"/>
        </pc:sldMkLst>
      </pc:sldChg>
      <pc:sldChg chg="del">
        <pc:chgData name="Karthiganesh Durai" userId="S::karthiganeshdurai@kwantumgresearch.onmicrosoft.com::f98e38ff-e052-4afc-bcdd-4cdce18d84fb" providerId="AD" clId="Web-{0D7EF6B8-B924-FAAA-8315-C513DF1AE1D2}" dt="2025-03-10T09:39:57.745" v="437"/>
        <pc:sldMkLst>
          <pc:docMk/>
          <pc:sldMk cId="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GitHub is a cloud-based platform for version control, collaboration, and code management using Git. It allows developers to: 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Store and manage code repositories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Track changes in files using version control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Collaborate with teams through pull requests and issues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Automate workflows using GitHub Actions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Host websites and deploy applications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AA344A-D358-9E9E-DDA9-35728A7FF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156007"/>
              </p:ext>
            </p:extLst>
          </p:nvPr>
        </p:nvGraphicFramePr>
        <p:xfrm>
          <a:off x="457200" y="1600200"/>
          <a:ext cx="8229599" cy="43205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59647">
                  <a:extLst>
                    <a:ext uri="{9D8B030D-6E8A-4147-A177-3AD203B41FA5}">
                      <a16:colId xmlns:a16="http://schemas.microsoft.com/office/drawing/2014/main" val="939326340"/>
                    </a:ext>
                  </a:extLst>
                </a:gridCol>
                <a:gridCol w="4769952">
                  <a:extLst>
                    <a:ext uri="{9D8B030D-6E8A-4147-A177-3AD203B41FA5}">
                      <a16:colId xmlns:a16="http://schemas.microsoft.com/office/drawing/2014/main" val="4111082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Command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27553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Clone a repository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clone &lt;repo-</a:t>
                      </a:r>
                      <a:r>
                        <a:rPr lang="en-US" sz="2000" u="none" strike="noStrike" err="1">
                          <a:solidFill>
                            <a:srgbClr val="000000"/>
                          </a:solidFill>
                          <a:effectLst/>
                        </a:rPr>
                        <a:t>url</a:t>
                      </a:r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20086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Check status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status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27774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Add file to staging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add &lt;file-name&gt;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21970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Commit changes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commit -m "message"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33467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Push changes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push origin main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87530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Pull latest changes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pull origin main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87443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solidFill>
                            <a:srgbClr val="000000"/>
                          </a:solidFill>
                          <a:effectLst/>
                        </a:rPr>
                        <a:t>Create a new branch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branch feature-branch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40427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Switch to a branch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checkout feature-branch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9239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Merge branch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merge feature-branch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53194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Delete a branch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branch -d feature-branch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241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Delete a branch from GitHub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 push origin --delete feature-branch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14976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Github</a:t>
            </a:r>
            <a:r>
              <a:rPr dirty="0"/>
              <a:t> </a:t>
            </a:r>
            <a:r>
              <a:rPr lang="en-US" dirty="0"/>
              <a:t>vs Gitlab vs Bitbucket</a:t>
            </a: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6462AD-AA97-7AE1-4D64-0732F3A2B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740688"/>
              </p:ext>
            </p:extLst>
          </p:nvPr>
        </p:nvGraphicFramePr>
        <p:xfrm>
          <a:off x="457200" y="1600200"/>
          <a:ext cx="8406510" cy="4742739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975889">
                  <a:extLst>
                    <a:ext uri="{9D8B030D-6E8A-4147-A177-3AD203B41FA5}">
                      <a16:colId xmlns:a16="http://schemas.microsoft.com/office/drawing/2014/main" val="407824708"/>
                    </a:ext>
                  </a:extLst>
                </a:gridCol>
                <a:gridCol w="2122670">
                  <a:extLst>
                    <a:ext uri="{9D8B030D-6E8A-4147-A177-3AD203B41FA5}">
                      <a16:colId xmlns:a16="http://schemas.microsoft.com/office/drawing/2014/main" val="2956993832"/>
                    </a:ext>
                  </a:extLst>
                </a:gridCol>
                <a:gridCol w="2269450">
                  <a:extLst>
                    <a:ext uri="{9D8B030D-6E8A-4147-A177-3AD203B41FA5}">
                      <a16:colId xmlns:a16="http://schemas.microsoft.com/office/drawing/2014/main" val="2891398520"/>
                    </a:ext>
                  </a:extLst>
                </a:gridCol>
                <a:gridCol w="2038501">
                  <a:extLst>
                    <a:ext uri="{9D8B030D-6E8A-4147-A177-3AD203B41FA5}">
                      <a16:colId xmlns:a16="http://schemas.microsoft.com/office/drawing/2014/main" val="2049385255"/>
                    </a:ext>
                  </a:extLst>
                </a:gridCol>
              </a:tblGrid>
              <a:tr h="42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GitHub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GitLab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Bitbucket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23101185"/>
                  </a:ext>
                </a:extLst>
              </a:tr>
              <a:tr h="7786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 For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Open-source, startups, enterprises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DevOps teams, self-hosting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Teams using Atlassian tools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8508633"/>
                  </a:ext>
                </a:extLst>
              </a:tr>
              <a:tr h="113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Hosting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Cloud + Self-hosting (GitHub Enterprise)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Cloud + Self-hosted (Free Community Edition)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Cloud + Self-hosted (Bitbucket Data Center)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04203091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CI/CD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GitHub Actions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GitLab CI/CD (Built-in)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Bitbucket Pipelines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56586477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Private Repos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 (up to 5 users)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0092443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Branching Model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Flexible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GitLab Flow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Bitbucket Flow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63847698"/>
                  </a:ext>
                </a:extLst>
              </a:tr>
              <a:tr h="113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Pricing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 for individuals, Paid for teams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Free, Premium with DevOps tools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Free (small teams), Paid (Atlassian integration)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720078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Git Training</vt:lpstr>
      <vt:lpstr>Basics</vt:lpstr>
      <vt:lpstr>Command Summary</vt:lpstr>
      <vt:lpstr>Github vs Gitlab vs Bitbucket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22</cp:revision>
  <dcterms:created xsi:type="dcterms:W3CDTF">2013-01-27T09:14:16Z</dcterms:created>
  <dcterms:modified xsi:type="dcterms:W3CDTF">2025-03-10T09:40:00Z</dcterms:modified>
  <cp:category/>
</cp:coreProperties>
</file>