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D7429-2162-0A6A-8907-D9B34593B34A}" v="511" dt="2025-03-10T10:14:1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ganesh Durai" userId="S::karthiganeshdurai@kwantumgresearch.onmicrosoft.com::f98e38ff-e052-4afc-bcdd-4cdce18d84fb" providerId="AD" clId="Web-{DB4D7429-2162-0A6A-8907-D9B34593B34A}"/>
    <pc:docChg chg="addSld delSld modSld addMainMaster delMainMaster">
      <pc:chgData name="Karthiganesh Durai" userId="S::karthiganeshdurai@kwantumgresearch.onmicrosoft.com::f98e38ff-e052-4afc-bcdd-4cdce18d84fb" providerId="AD" clId="Web-{DB4D7429-2162-0A6A-8907-D9B34593B34A}" dt="2025-03-10T10:14:12.761" v="527"/>
      <pc:docMkLst>
        <pc:docMk/>
      </pc:docMkLst>
      <pc:sldChg chg="modSp mod modClrScheme chgLayout">
        <pc:chgData name="Karthiganesh Durai" userId="S::karthiganeshdurai@kwantumgresearch.onmicrosoft.com::f98e38ff-e052-4afc-bcdd-4cdce18d84fb" providerId="AD" clId="Web-{DB4D7429-2162-0A6A-8907-D9B34593B34A}" dt="2025-03-10T10:05:46.847" v="432"/>
        <pc:sldMkLst>
          <pc:docMk/>
          <pc:sldMk cId="0" sldId="256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6"/>
            <ac:spMk id="3" creationId="{00000000-0000-0000-0000-000000000000}"/>
          </ac:spMkLst>
        </pc:spChg>
      </pc:sldChg>
      <pc:sldChg chg="modSp mod modClrScheme chgLayout">
        <pc:chgData name="Karthiganesh Durai" userId="S::karthiganeshdurai@kwantumgresearch.onmicrosoft.com::f98e38ff-e052-4afc-bcdd-4cdce18d84fb" providerId="AD" clId="Web-{DB4D7429-2162-0A6A-8907-D9B34593B34A}" dt="2025-03-10T10:05:46.847" v="432"/>
        <pc:sldMkLst>
          <pc:docMk/>
          <pc:sldMk cId="0" sldId="257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modClrScheme chgLayout">
        <pc:chgData name="Karthiganesh Durai" userId="S::karthiganeshdurai@kwantumgresearch.onmicrosoft.com::f98e38ff-e052-4afc-bcdd-4cdce18d84fb" providerId="AD" clId="Web-{DB4D7429-2162-0A6A-8907-D9B34593B34A}" dt="2025-03-10T10:05:46.847" v="432"/>
        <pc:sldMkLst>
          <pc:docMk/>
          <pc:sldMk cId="0" sldId="258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DB4D7429-2162-0A6A-8907-D9B34593B34A}" dt="2025-03-10T09:44:34.086" v="72"/>
          <ac:spMkLst>
            <pc:docMk/>
            <pc:sldMk cId="0" sldId="258"/>
            <ac:spMk id="3" creationId="{00000000-0000-0000-0000-000000000000}"/>
          </ac:spMkLst>
        </pc:spChg>
        <pc:graphicFrameChg chg="add del mod ord modGraphic">
          <ac:chgData name="Karthiganesh Durai" userId="S::karthiganeshdurai@kwantumgresearch.onmicrosoft.com::f98e38ff-e052-4afc-bcdd-4cdce18d84fb" providerId="AD" clId="Web-{DB4D7429-2162-0A6A-8907-D9B34593B34A}" dt="2025-03-10T09:44:10.258" v="71"/>
          <ac:graphicFrameMkLst>
            <pc:docMk/>
            <pc:sldMk cId="0" sldId="258"/>
            <ac:graphicFrameMk id="5" creationId="{DE973D2E-BB36-867B-C8CF-EBBD6A0C2C8E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58" v="70"/>
          <ac:graphicFrameMkLst>
            <pc:docMk/>
            <pc:sldMk cId="0" sldId="258"/>
            <ac:graphicFrameMk id="7" creationId="{7DBFEDB0-E3A8-16B0-E3FA-71BEAE60F56C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58" v="69"/>
          <ac:graphicFrameMkLst>
            <pc:docMk/>
            <pc:sldMk cId="0" sldId="258"/>
            <ac:graphicFrameMk id="9" creationId="{46B13740-4170-1E5C-62CE-54BAFA0B39AE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58" v="68"/>
          <ac:graphicFrameMkLst>
            <pc:docMk/>
            <pc:sldMk cId="0" sldId="258"/>
            <ac:graphicFrameMk id="11" creationId="{EE8444C3-B9FC-AD61-B33D-5398E4776A7D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58" v="67"/>
          <ac:graphicFrameMkLst>
            <pc:docMk/>
            <pc:sldMk cId="0" sldId="258"/>
            <ac:graphicFrameMk id="13" creationId="{BAD102E6-6783-1902-0ABB-F8617137581C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58" v="66"/>
          <ac:graphicFrameMkLst>
            <pc:docMk/>
            <pc:sldMk cId="0" sldId="258"/>
            <ac:graphicFrameMk id="15" creationId="{8FB351DC-3120-DC04-1BD8-190B4313FC90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42" v="65"/>
          <ac:graphicFrameMkLst>
            <pc:docMk/>
            <pc:sldMk cId="0" sldId="258"/>
            <ac:graphicFrameMk id="17" creationId="{D95154B4-6B5D-4CB6-AE40-D72D15D007E1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42" v="64"/>
          <ac:graphicFrameMkLst>
            <pc:docMk/>
            <pc:sldMk cId="0" sldId="258"/>
            <ac:graphicFrameMk id="19" creationId="{8AA47B08-FBBA-E9BC-3C41-1A73EE27C6CA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DB4D7429-2162-0A6A-8907-D9B34593B34A}" dt="2025-03-10T09:44:10.242" v="63"/>
          <ac:graphicFrameMkLst>
            <pc:docMk/>
            <pc:sldMk cId="0" sldId="258"/>
            <ac:graphicFrameMk id="21" creationId="{B5E9002E-EA36-8759-4B31-C21A0E934CA7}"/>
          </ac:graphicFrameMkLst>
        </pc:graphicFrameChg>
        <pc:graphicFrameChg chg="add mod ord modGraphic">
          <ac:chgData name="Karthiganesh Durai" userId="S::karthiganeshdurai@kwantumgresearch.onmicrosoft.com::f98e38ff-e052-4afc-bcdd-4cdce18d84fb" providerId="AD" clId="Web-{DB4D7429-2162-0A6A-8907-D9B34593B34A}" dt="2025-03-10T10:05:46.847" v="432"/>
          <ac:graphicFrameMkLst>
            <pc:docMk/>
            <pc:sldMk cId="0" sldId="258"/>
            <ac:graphicFrameMk id="23" creationId="{B55BF67D-41E8-4F16-1370-7A233DDF1F44}"/>
          </ac:graphicFrameMkLst>
        </pc:graphicFrameChg>
      </pc:sldChg>
      <pc:sldChg chg="addSp delSp modSp mod modClrScheme chgLayout">
        <pc:chgData name="Karthiganesh Durai" userId="S::karthiganeshdurai@kwantumgresearch.onmicrosoft.com::f98e38ff-e052-4afc-bcdd-4cdce18d84fb" providerId="AD" clId="Web-{DB4D7429-2162-0A6A-8907-D9B34593B34A}" dt="2025-03-10T10:06:03.019" v="435" actId="14100"/>
        <pc:sldMkLst>
          <pc:docMk/>
          <pc:sldMk cId="0" sldId="259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DB4D7429-2162-0A6A-8907-D9B34593B34A}" dt="2025-03-10T10:04:51.971" v="418"/>
          <ac:spMkLst>
            <pc:docMk/>
            <pc:sldMk cId="0" sldId="259"/>
            <ac:spMk id="4" creationId="{E8FA9750-D2C1-5DF6-C547-96E7BE846CD9}"/>
          </ac:spMkLst>
        </pc:spChg>
        <pc:graphicFrameChg chg="add mod modGraphic">
          <ac:chgData name="Karthiganesh Durai" userId="S::karthiganeshdurai@kwantumgresearch.onmicrosoft.com::f98e38ff-e052-4afc-bcdd-4cdce18d84fb" providerId="AD" clId="Web-{DB4D7429-2162-0A6A-8907-D9B34593B34A}" dt="2025-03-10T10:06:03.019" v="435" actId="14100"/>
          <ac:graphicFrameMkLst>
            <pc:docMk/>
            <pc:sldMk cId="0" sldId="259"/>
            <ac:graphicFrameMk id="5" creationId="{982A8716-B0B8-DE2F-EC63-2687F01A9F2A}"/>
          </ac:graphicFrameMkLst>
        </pc:graphicFrameChg>
      </pc:sldChg>
      <pc:sldChg chg="addSp modSp mod modClrScheme chgLayout">
        <pc:chgData name="Karthiganesh Durai" userId="S::karthiganeshdurai@kwantumgresearch.onmicrosoft.com::f98e38ff-e052-4afc-bcdd-4cdce18d84fb" providerId="AD" clId="Web-{DB4D7429-2162-0A6A-8907-D9B34593B34A}" dt="2025-03-10T10:08:23.599" v="468" actId="1076"/>
        <pc:sldMkLst>
          <pc:docMk/>
          <pc:sldMk cId="0" sldId="260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6:55.191" v="441" actId="14100"/>
          <ac:spMkLst>
            <pc:docMk/>
            <pc:sldMk cId="0" sldId="260"/>
            <ac:spMk id="3" creationId="{00000000-0000-0000-0000-000000000000}"/>
          </ac:spMkLst>
        </pc:spChg>
        <pc:graphicFrameChg chg="add mod modGraphic">
          <ac:chgData name="Karthiganesh Durai" userId="S::karthiganeshdurai@kwantumgresearch.onmicrosoft.com::f98e38ff-e052-4afc-bcdd-4cdce18d84fb" providerId="AD" clId="Web-{DB4D7429-2162-0A6A-8907-D9B34593B34A}" dt="2025-03-10T10:08:23.599" v="468" actId="1076"/>
          <ac:graphicFrameMkLst>
            <pc:docMk/>
            <pc:sldMk cId="0" sldId="260"/>
            <ac:graphicFrameMk id="4" creationId="{B27EB765-2B95-D4DE-B6E6-88E726604417}"/>
          </ac:graphicFrameMkLst>
        </pc:graphicFrameChg>
      </pc:sldChg>
      <pc:sldChg chg="addSp modSp mod modClrScheme chgLayout">
        <pc:chgData name="Karthiganesh Durai" userId="S::karthiganeshdurai@kwantumgresearch.onmicrosoft.com::f98e38ff-e052-4afc-bcdd-4cdce18d84fb" providerId="AD" clId="Web-{DB4D7429-2162-0A6A-8907-D9B34593B34A}" dt="2025-03-10T10:10:16.726" v="487" actId="20577"/>
        <pc:sldMkLst>
          <pc:docMk/>
          <pc:sldMk cId="0" sldId="261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9:08.647" v="473" actId="14100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Karthiganesh Durai" userId="S::karthiganeshdurai@kwantumgresearch.onmicrosoft.com::f98e38ff-e052-4afc-bcdd-4cdce18d84fb" providerId="AD" clId="Web-{DB4D7429-2162-0A6A-8907-D9B34593B34A}" dt="2025-03-10T10:10:16.726" v="487" actId="20577"/>
          <ac:spMkLst>
            <pc:docMk/>
            <pc:sldMk cId="0" sldId="261"/>
            <ac:spMk id="5" creationId="{3469FF03-556E-96FF-47D0-5657630C80A3}"/>
          </ac:spMkLst>
        </pc:spChg>
        <pc:picChg chg="add mod">
          <ac:chgData name="Karthiganesh Durai" userId="S::karthiganeshdurai@kwantumgresearch.onmicrosoft.com::f98e38ff-e052-4afc-bcdd-4cdce18d84fb" providerId="AD" clId="Web-{DB4D7429-2162-0A6A-8907-D9B34593B34A}" dt="2025-03-10T10:09:58.100" v="476" actId="14100"/>
          <ac:picMkLst>
            <pc:docMk/>
            <pc:sldMk cId="0" sldId="261"/>
            <ac:picMk id="4" creationId="{A2257890-45E7-8500-DC51-32AA546BB10D}"/>
          </ac:picMkLst>
        </pc:picChg>
      </pc:sldChg>
      <pc:sldChg chg="addSp modSp mod modClrScheme chgLayout">
        <pc:chgData name="Karthiganesh Durai" userId="S::karthiganeshdurai@kwantumgresearch.onmicrosoft.com::f98e38ff-e052-4afc-bcdd-4cdce18d84fb" providerId="AD" clId="Web-{DB4D7429-2162-0A6A-8907-D9B34593B34A}" dt="2025-03-10T10:12:14.603" v="509" actId="20577"/>
        <pc:sldMkLst>
          <pc:docMk/>
          <pc:sldMk cId="0" sldId="262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12:14.603" v="509" actId="2057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Karthiganesh Durai" userId="S::karthiganeshdurai@kwantumgresearch.onmicrosoft.com::f98e38ff-e052-4afc-bcdd-4cdce18d84fb" providerId="AD" clId="Web-{DB4D7429-2162-0A6A-8907-D9B34593B34A}" dt="2025-03-10T10:11:54.196" v="501" actId="1076"/>
          <ac:spMkLst>
            <pc:docMk/>
            <pc:sldMk cId="0" sldId="262"/>
            <ac:spMk id="5" creationId="{2F5B83B2-7CD4-E015-D414-B1EFCAEFF5F2}"/>
          </ac:spMkLst>
        </pc:spChg>
        <pc:picChg chg="add mod">
          <ac:chgData name="Karthiganesh Durai" userId="S::karthiganeshdurai@kwantumgresearch.onmicrosoft.com::f98e38ff-e052-4afc-bcdd-4cdce18d84fb" providerId="AD" clId="Web-{DB4D7429-2162-0A6A-8907-D9B34593B34A}" dt="2025-03-10T10:11:35.618" v="490" actId="1076"/>
          <ac:picMkLst>
            <pc:docMk/>
            <pc:sldMk cId="0" sldId="262"/>
            <ac:picMk id="4" creationId="{10C6F9B0-304A-890B-6B42-FFEFEF09C915}"/>
          </ac:picMkLst>
        </pc:picChg>
      </pc:sldChg>
      <pc:sldChg chg="addSp delSp modSp mod modClrScheme chgLayout">
        <pc:chgData name="Karthiganesh Durai" userId="S::karthiganeshdurai@kwantumgresearch.onmicrosoft.com::f98e38ff-e052-4afc-bcdd-4cdce18d84fb" providerId="AD" clId="Web-{DB4D7429-2162-0A6A-8907-D9B34593B34A}" dt="2025-03-10T10:14:06.151" v="525" actId="1076"/>
        <pc:sldMkLst>
          <pc:docMk/>
          <pc:sldMk cId="0" sldId="263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3"/>
            <ac:spMk id="2" creationId="{00000000-0000-0000-0000-000000000000}"/>
          </ac:spMkLst>
        </pc:spChg>
        <pc:spChg chg="del mod ord">
          <ac:chgData name="Karthiganesh Durai" userId="S::karthiganeshdurai@kwantumgresearch.onmicrosoft.com::f98e38ff-e052-4afc-bcdd-4cdce18d84fb" providerId="AD" clId="Web-{DB4D7429-2162-0A6A-8907-D9B34593B34A}" dt="2025-03-10T10:13:43.573" v="515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Karthiganesh Durai" userId="S::karthiganeshdurai@kwantumgresearch.onmicrosoft.com::f98e38ff-e052-4afc-bcdd-4cdce18d84fb" providerId="AD" clId="Web-{DB4D7429-2162-0A6A-8907-D9B34593B34A}" dt="2025-03-10T10:14:06.151" v="525" actId="1076"/>
          <ac:spMkLst>
            <pc:docMk/>
            <pc:sldMk cId="0" sldId="263"/>
            <ac:spMk id="5" creationId="{ED773428-041B-B94C-2476-9B9560B6E083}"/>
          </ac:spMkLst>
        </pc:spChg>
        <pc:picChg chg="add mod">
          <ac:chgData name="Karthiganesh Durai" userId="S::karthiganeshdurai@kwantumgresearch.onmicrosoft.com::f98e38ff-e052-4afc-bcdd-4cdce18d84fb" providerId="AD" clId="Web-{DB4D7429-2162-0A6A-8907-D9B34593B34A}" dt="2025-03-10T10:13:47.573" v="516" actId="1076"/>
          <ac:picMkLst>
            <pc:docMk/>
            <pc:sldMk cId="0" sldId="263"/>
            <ac:picMk id="4" creationId="{0C74E6D3-39B9-EA0B-A2CC-8E2F2DF09898}"/>
          </ac:picMkLst>
        </pc:picChg>
      </pc:sldChg>
      <pc:sldChg chg="modSp mod modClrScheme chgLayout">
        <pc:chgData name="Karthiganesh Durai" userId="S::karthiganeshdurai@kwantumgresearch.onmicrosoft.com::f98e38ff-e052-4afc-bcdd-4cdce18d84fb" providerId="AD" clId="Web-{DB4D7429-2162-0A6A-8907-D9B34593B34A}" dt="2025-03-10T10:05:46.847" v="432"/>
        <pc:sldMkLst>
          <pc:docMk/>
          <pc:sldMk cId="0" sldId="264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DB4D7429-2162-0A6A-8907-D9B34593B34A}" dt="2025-03-10T10:14:11.073" v="526"/>
        <pc:sldMkLst>
          <pc:docMk/>
          <pc:sldMk cId="0" sldId="265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Karthiganesh Durai" userId="S::karthiganeshdurai@kwantumgresearch.onmicrosoft.com::f98e38ff-e052-4afc-bcdd-4cdce18d84fb" providerId="AD" clId="Web-{DB4D7429-2162-0A6A-8907-D9B34593B34A}" dt="2025-03-10T10:14:12.761" v="527"/>
        <pc:sldMkLst>
          <pc:docMk/>
          <pc:sldMk cId="0" sldId="266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add mod replId modClrScheme chgLayout">
        <pc:chgData name="Karthiganesh Durai" userId="S::karthiganeshdurai@kwantumgresearch.onmicrosoft.com::f98e38ff-e052-4afc-bcdd-4cdce18d84fb" providerId="AD" clId="Web-{DB4D7429-2162-0A6A-8907-D9B34593B34A}" dt="2025-03-10T10:05:46.847" v="432"/>
        <pc:sldMkLst>
          <pc:docMk/>
          <pc:sldMk cId="525852365" sldId="267"/>
        </pc:sldMkLst>
        <pc:spChg chg="mod ord">
          <ac:chgData name="Karthiganesh Durai" userId="S::karthiganeshdurai@kwantumgresearch.onmicrosoft.com::f98e38ff-e052-4afc-bcdd-4cdce18d84fb" providerId="AD" clId="Web-{DB4D7429-2162-0A6A-8907-D9B34593B34A}" dt="2025-03-10T10:05:46.847" v="432"/>
          <ac:spMkLst>
            <pc:docMk/>
            <pc:sldMk cId="525852365" sldId="267"/>
            <ac:spMk id="2" creationId="{A390689D-E1AC-5733-B24B-9FC5EFD3FCF9}"/>
          </ac:spMkLst>
        </pc:spChg>
        <pc:spChg chg="del mod">
          <ac:chgData name="Karthiganesh Durai" userId="S::karthiganeshdurai@kwantumgresearch.onmicrosoft.com::f98e38ff-e052-4afc-bcdd-4cdce18d84fb" providerId="AD" clId="Web-{DB4D7429-2162-0A6A-8907-D9B34593B34A}" dt="2025-03-10T10:00:56.983" v="204"/>
          <ac:spMkLst>
            <pc:docMk/>
            <pc:sldMk cId="525852365" sldId="267"/>
            <ac:spMk id="3" creationId="{45250ECD-1DDD-13E9-C7F2-F52D7C6538AB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DB4D7429-2162-0A6A-8907-D9B34593B34A}" dt="2025-03-10T10:05:46.847" v="432"/>
          <ac:graphicFrameMkLst>
            <pc:docMk/>
            <pc:sldMk cId="525852365" sldId="267"/>
            <ac:graphicFrameMk id="5" creationId="{39629E30-D7BC-3F62-1771-4D4C76D0B724}"/>
          </ac:graphicFrameMkLst>
        </pc:graphicFrameChg>
      </pc:sldChg>
      <pc:sldMasterChg chg="del delSldLayout">
        <pc:chgData name="Karthiganesh Durai" userId="S::karthiganeshdurai@kwantumgresearch.onmicrosoft.com::f98e38ff-e052-4afc-bcdd-4cdce18d84fb" providerId="AD" clId="Web-{DB4D7429-2162-0A6A-8907-D9B34593B34A}" dt="2025-03-10T10:05:32.721" v="430"/>
        <pc:sldMasterMkLst>
          <pc:docMk/>
          <pc:sldMasterMk cId="2209977519" sldId="2147483648"/>
        </pc:sldMasterMkLst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Karthiganesh Durai" userId="S::karthiganeshdurai@kwantumgresearch.onmicrosoft.com::f98e38ff-e052-4afc-bcdd-4cdce18d84fb" providerId="AD" clId="Web-{DB4D7429-2162-0A6A-8907-D9B34593B34A}" dt="2025-03-10T10:05:32.721" v="430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Karthiganesh Durai" userId="S::karthiganeshdurai@kwantumgresearch.onmicrosoft.com::f98e38ff-e052-4afc-bcdd-4cdce18d84fb" providerId="AD" clId="Web-{DB4D7429-2162-0A6A-8907-D9B34593B34A}" dt="2025-03-10T10:05:41.597" v="431"/>
        <pc:sldMasterMkLst>
          <pc:docMk/>
          <pc:sldMasterMk cId="4103505040" sldId="2147483660"/>
        </pc:sldMasterMkLst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2886295638" sldId="2147483661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768975472" sldId="2147483662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808438985" sldId="2147483663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1172541213" sldId="2147483664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3503556075" sldId="2147483665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1498443426" sldId="2147483666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3298186386" sldId="2147483667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3400171708" sldId="2147483668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713713115" sldId="2147483669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1608409192" sldId="2147483670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1.597" v="431"/>
          <pc:sldLayoutMkLst>
            <pc:docMk/>
            <pc:sldMasterMk cId="4103505040" sldId="2147483660"/>
            <pc:sldLayoutMk cId="1308175720" sldId="2147483671"/>
          </pc:sldLayoutMkLst>
        </pc:sldLayoutChg>
      </pc:sldMasterChg>
      <pc:sldMasterChg chg="add del addSldLayout delSldLayout modSldLayout">
        <pc:chgData name="Karthiganesh Durai" userId="S::karthiganeshdurai@kwantumgresearch.onmicrosoft.com::f98e38ff-e052-4afc-bcdd-4cdce18d84fb" providerId="AD" clId="Web-{DB4D7429-2162-0A6A-8907-D9B34593B34A}" dt="2025-03-10T10:05:46.847" v="432"/>
        <pc:sldMasterMkLst>
          <pc:docMk/>
          <pc:sldMasterMk cId="230802121" sldId="2147483672"/>
        </pc:sldMasterMkLst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3785374907" sldId="2147483673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559772229" sldId="2147483674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2022068673" sldId="2147483675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4154175259" sldId="2147483676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1848355842" sldId="2147483677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2644123092" sldId="2147483678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3807562081" sldId="2147483679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1523555747" sldId="2147483680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2517821724" sldId="2147483681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885416342" sldId="2147483682"/>
          </pc:sldLayoutMkLst>
        </pc:sldLayoutChg>
        <pc:sldLayoutChg chg="add del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230802121" sldId="2147483672"/>
            <pc:sldLayoutMk cId="4222927599" sldId="2147483683"/>
          </pc:sldLayoutMkLst>
        </pc:sldLayoutChg>
      </pc:sldMasterChg>
      <pc:sldMasterChg chg="add addSldLayout modSldLayout">
        <pc:chgData name="Karthiganesh Durai" userId="S::karthiganeshdurai@kwantumgresearch.onmicrosoft.com::f98e38ff-e052-4afc-bcdd-4cdce18d84fb" providerId="AD" clId="Web-{DB4D7429-2162-0A6A-8907-D9B34593B34A}" dt="2025-03-10T10:05:46.847" v="432"/>
        <pc:sldMasterMkLst>
          <pc:docMk/>
          <pc:sldMasterMk cId="404439846" sldId="2147483684"/>
        </pc:sldMasterMkLst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2799698729" sldId="2147483685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2770896315" sldId="2147483686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1477889191" sldId="2147483687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3398301334" sldId="2147483688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2740345848" sldId="2147483689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2212725367" sldId="2147483690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739787858" sldId="2147483691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969527777" sldId="2147483692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849344140" sldId="2147483693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2421761393" sldId="2147483694"/>
          </pc:sldLayoutMkLst>
        </pc:sldLayoutChg>
        <pc:sldLayoutChg chg="add mod replId">
          <pc:chgData name="Karthiganesh Durai" userId="S::karthiganeshdurai@kwantumgresearch.onmicrosoft.com::f98e38ff-e052-4afc-bcdd-4cdce18d84fb" providerId="AD" clId="Web-{DB4D7429-2162-0A6A-8907-D9B34593B34A}" dt="2025-03-10T10:05:46.847" v="432"/>
          <pc:sldLayoutMkLst>
            <pc:docMk/>
            <pc:sldMasterMk cId="404439846" sldId="2147483684"/>
            <pc:sldLayoutMk cId="3567421176" sldId="21474836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DCB6D-290A-4EF0-B0E0-00F1BE468388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A770D70-2072-41E6-861B-C62868729281}">
      <dgm:prSet phldr="0"/>
      <dgm:spPr/>
      <dgm:t>
        <a:bodyPr/>
        <a:lstStyle/>
        <a:p>
          <a:pPr rtl="0"/>
          <a:r>
            <a:rPr lang="en-US"/>
            <a:t>How do Docker images work? </a:t>
          </a:r>
          <a:endParaRPr lang="en-US" dirty="0"/>
        </a:p>
      </dgm:t>
    </dgm:pt>
    <dgm:pt modelId="{E2CEBA02-339F-498E-9634-00DD0FD3F2A6}" type="parTrans" cxnId="{244CD4E9-DC93-4960-A43D-DF6E1D6971C4}">
      <dgm:prSet/>
      <dgm:spPr/>
      <dgm:t>
        <a:bodyPr/>
        <a:lstStyle/>
        <a:p>
          <a:endParaRPr lang="en-US"/>
        </a:p>
      </dgm:t>
    </dgm:pt>
    <dgm:pt modelId="{D8280F0C-9560-4623-ACBF-7D05C2A7751A}" type="sibTrans" cxnId="{244CD4E9-DC93-4960-A43D-DF6E1D6971C4}">
      <dgm:prSet/>
      <dgm:spPr/>
      <dgm:t>
        <a:bodyPr/>
        <a:lstStyle/>
        <a:p>
          <a:endParaRPr lang="en-US"/>
        </a:p>
      </dgm:t>
    </dgm:pt>
    <dgm:pt modelId="{6D90AA36-7E8B-4C45-93CF-B485B32D1C48}">
      <dgm:prSet phldr="0"/>
      <dgm:spPr/>
      <dgm:t>
        <a:bodyPr/>
        <a:lstStyle/>
        <a:p>
          <a:r>
            <a:rPr lang="en-US"/>
            <a:t>Docker images are made up of multiple layers, each building on the previous layer</a:t>
          </a:r>
          <a:endParaRPr lang="en-US" dirty="0"/>
        </a:p>
      </dgm:t>
    </dgm:pt>
    <dgm:pt modelId="{7E6092EB-DCD4-4263-80A9-4612AC2B669E}" type="parTrans" cxnId="{E38199C4-4F05-44AF-B1B6-6C873E127D1B}">
      <dgm:prSet/>
      <dgm:spPr/>
      <dgm:t>
        <a:bodyPr/>
        <a:lstStyle/>
        <a:p>
          <a:endParaRPr lang="en-US"/>
        </a:p>
      </dgm:t>
    </dgm:pt>
    <dgm:pt modelId="{72543E2E-77DB-4025-AF50-FCF981F1C79C}" type="sibTrans" cxnId="{E38199C4-4F05-44AF-B1B6-6C873E127D1B}">
      <dgm:prSet/>
      <dgm:spPr/>
      <dgm:t>
        <a:bodyPr/>
        <a:lstStyle/>
        <a:p>
          <a:endParaRPr lang="en-US"/>
        </a:p>
      </dgm:t>
    </dgm:pt>
    <dgm:pt modelId="{A051EAE9-1A77-44B8-A380-2B454F24EF82}">
      <dgm:prSet phldr="0"/>
      <dgm:spPr/>
      <dgm:t>
        <a:bodyPr/>
        <a:lstStyle/>
        <a:p>
          <a:r>
            <a:rPr lang="en-US" dirty="0"/>
            <a:t>These layers speed up builds, reduce disk use, and increase reusability</a:t>
          </a:r>
        </a:p>
      </dgm:t>
    </dgm:pt>
    <dgm:pt modelId="{5E70747C-8057-444D-B974-102C5619BEB3}" type="parTrans" cxnId="{CB188192-E27A-465B-9657-6EE34F22D0D8}">
      <dgm:prSet/>
      <dgm:spPr/>
      <dgm:t>
        <a:bodyPr/>
        <a:lstStyle/>
        <a:p>
          <a:endParaRPr lang="en-US"/>
        </a:p>
      </dgm:t>
    </dgm:pt>
    <dgm:pt modelId="{A1A1A8B9-A422-4654-9B2D-0D21CFA7A61D}" type="sibTrans" cxnId="{CB188192-E27A-465B-9657-6EE34F22D0D8}">
      <dgm:prSet/>
      <dgm:spPr/>
      <dgm:t>
        <a:bodyPr/>
        <a:lstStyle/>
        <a:p>
          <a:endParaRPr lang="en-US"/>
        </a:p>
      </dgm:t>
    </dgm:pt>
    <dgm:pt modelId="{933D2F45-7F74-469A-AC9C-F2E05BEDCF3B}">
      <dgm:prSet phldr="0"/>
      <dgm:spPr/>
      <dgm:t>
        <a:bodyPr/>
        <a:lstStyle/>
        <a:p>
          <a:r>
            <a:rPr lang="en-US" dirty="0"/>
            <a:t>Once a container is created, a writable layer is added on top of the image</a:t>
          </a:r>
        </a:p>
      </dgm:t>
    </dgm:pt>
    <dgm:pt modelId="{BF08A9C3-D638-4D24-9B51-52F21C3C0024}" type="parTrans" cxnId="{2A646907-8EEE-4303-8E0B-E282A5D355BB}">
      <dgm:prSet/>
      <dgm:spPr/>
      <dgm:t>
        <a:bodyPr/>
        <a:lstStyle/>
        <a:p>
          <a:endParaRPr lang="en-US"/>
        </a:p>
      </dgm:t>
    </dgm:pt>
    <dgm:pt modelId="{2D2EABE5-7D39-4EEA-83D6-C2413275CC39}" type="sibTrans" cxnId="{2A646907-8EEE-4303-8E0B-E282A5D355BB}">
      <dgm:prSet/>
      <dgm:spPr/>
      <dgm:t>
        <a:bodyPr/>
        <a:lstStyle/>
        <a:p>
          <a:endParaRPr lang="en-US"/>
        </a:p>
      </dgm:t>
    </dgm:pt>
    <dgm:pt modelId="{25BFB928-AD11-4ABC-9EAA-8019860C3C5A}">
      <dgm:prSet phldr="0"/>
      <dgm:spPr/>
      <dgm:t>
        <a:bodyPr/>
        <a:lstStyle/>
        <a:p>
          <a:r>
            <a:rPr lang="en-US" dirty="0"/>
            <a:t>Where can I find Docker images? </a:t>
          </a:r>
        </a:p>
      </dgm:t>
    </dgm:pt>
    <dgm:pt modelId="{D490555D-A6E5-4B4F-93EF-EA0256E64E5A}" type="parTrans" cxnId="{709A4490-FE82-4F59-AD49-8AFCAC7E86D9}">
      <dgm:prSet/>
      <dgm:spPr/>
      <dgm:t>
        <a:bodyPr/>
        <a:lstStyle/>
        <a:p>
          <a:endParaRPr lang="en-US"/>
        </a:p>
      </dgm:t>
    </dgm:pt>
    <dgm:pt modelId="{76355E9B-0613-4460-A0F2-FBA3F98C5AB6}" type="sibTrans" cxnId="{709A4490-FE82-4F59-AD49-8AFCAC7E86D9}">
      <dgm:prSet/>
      <dgm:spPr/>
      <dgm:t>
        <a:bodyPr/>
        <a:lstStyle/>
        <a:p>
          <a:endParaRPr lang="en-US"/>
        </a:p>
      </dgm:t>
    </dgm:pt>
    <dgm:pt modelId="{4D95DF89-8597-46F1-B293-B41B50A7C10F}">
      <dgm:prSet phldr="0"/>
      <dgm:spPr/>
      <dgm:t>
        <a:bodyPr/>
        <a:lstStyle/>
        <a:p>
          <a:r>
            <a:rPr lang="en-US" dirty="0"/>
            <a:t>The public Docker Hub registry contains images for operating systems, databases, and more</a:t>
          </a:r>
        </a:p>
      </dgm:t>
    </dgm:pt>
    <dgm:pt modelId="{1AAD5544-5ECD-4F62-935E-90DAC37E93EC}" type="parTrans" cxnId="{CE208F16-A4C6-4322-896C-CF88FBCD2C6A}">
      <dgm:prSet/>
      <dgm:spPr/>
      <dgm:t>
        <a:bodyPr/>
        <a:lstStyle/>
        <a:p>
          <a:endParaRPr lang="en-US"/>
        </a:p>
      </dgm:t>
    </dgm:pt>
    <dgm:pt modelId="{98903A44-4D71-4065-A4FA-54B160645D17}" type="sibTrans" cxnId="{CE208F16-A4C6-4322-896C-CF88FBCD2C6A}">
      <dgm:prSet/>
      <dgm:spPr/>
      <dgm:t>
        <a:bodyPr/>
        <a:lstStyle/>
        <a:p>
          <a:endParaRPr lang="en-US"/>
        </a:p>
      </dgm:t>
    </dgm:pt>
    <dgm:pt modelId="{37FF2C3E-1A89-4F89-A4FC-9EB0A6554378}" type="pres">
      <dgm:prSet presAssocID="{A16DCB6D-290A-4EF0-B0E0-00F1BE468388}" presName="Name0" presStyleCnt="0">
        <dgm:presLayoutVars>
          <dgm:dir/>
          <dgm:animLvl val="lvl"/>
          <dgm:resizeHandles val="exact"/>
        </dgm:presLayoutVars>
      </dgm:prSet>
      <dgm:spPr/>
    </dgm:pt>
    <dgm:pt modelId="{38BE570C-FA83-4F57-AAAF-0A7988967253}" type="pres">
      <dgm:prSet presAssocID="{BA770D70-2072-41E6-861B-C62868729281}" presName="composite" presStyleCnt="0"/>
      <dgm:spPr/>
    </dgm:pt>
    <dgm:pt modelId="{7F64E307-C345-4A54-AE69-1BDAEFF7CE4D}" type="pres">
      <dgm:prSet presAssocID="{BA770D70-2072-41E6-861B-C6286872928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C9FE37E-E265-4608-AA27-37D40B7A2F32}" type="pres">
      <dgm:prSet presAssocID="{BA770D70-2072-41E6-861B-C62868729281}" presName="desTx" presStyleLbl="alignAccFollowNode1" presStyleIdx="0" presStyleCnt="2">
        <dgm:presLayoutVars>
          <dgm:bulletEnabled val="1"/>
        </dgm:presLayoutVars>
      </dgm:prSet>
      <dgm:spPr/>
    </dgm:pt>
    <dgm:pt modelId="{D8E33F99-237D-42F7-87A9-01A987DC5CA4}" type="pres">
      <dgm:prSet presAssocID="{D8280F0C-9560-4623-ACBF-7D05C2A7751A}" presName="space" presStyleCnt="0"/>
      <dgm:spPr/>
    </dgm:pt>
    <dgm:pt modelId="{E85A3934-5C7D-471A-83CB-E44DB765EDF5}" type="pres">
      <dgm:prSet presAssocID="{25BFB928-AD11-4ABC-9EAA-8019860C3C5A}" presName="composite" presStyleCnt="0"/>
      <dgm:spPr/>
    </dgm:pt>
    <dgm:pt modelId="{FF8A288E-4C0A-46A8-81E2-3401C187C09B}" type="pres">
      <dgm:prSet presAssocID="{25BFB928-AD11-4ABC-9EAA-8019860C3C5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77A4DAC-0122-4B78-9594-B1AEF26B741A}" type="pres">
      <dgm:prSet presAssocID="{25BFB928-AD11-4ABC-9EAA-8019860C3C5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A646907-8EEE-4303-8E0B-E282A5D355BB}" srcId="{BA770D70-2072-41E6-861B-C62868729281}" destId="{933D2F45-7F74-469A-AC9C-F2E05BEDCF3B}" srcOrd="2" destOrd="0" parTransId="{BF08A9C3-D638-4D24-9B51-52F21C3C0024}" sibTransId="{2D2EABE5-7D39-4EEA-83D6-C2413275CC39}"/>
    <dgm:cxn modelId="{CE208F16-A4C6-4322-896C-CF88FBCD2C6A}" srcId="{25BFB928-AD11-4ABC-9EAA-8019860C3C5A}" destId="{4D95DF89-8597-46F1-B293-B41B50A7C10F}" srcOrd="0" destOrd="0" parTransId="{1AAD5544-5ECD-4F62-935E-90DAC37E93EC}" sibTransId="{98903A44-4D71-4065-A4FA-54B160645D17}"/>
    <dgm:cxn modelId="{2F4D002C-176C-417B-9B4F-E2DA454D8D7C}" type="presOf" srcId="{933D2F45-7F74-469A-AC9C-F2E05BEDCF3B}" destId="{5C9FE37E-E265-4608-AA27-37D40B7A2F32}" srcOrd="0" destOrd="2" presId="urn:microsoft.com/office/officeart/2005/8/layout/hList1"/>
    <dgm:cxn modelId="{DBA13751-DF2D-41D4-94E4-6B7E87D69224}" type="presOf" srcId="{25BFB928-AD11-4ABC-9EAA-8019860C3C5A}" destId="{FF8A288E-4C0A-46A8-81E2-3401C187C09B}" srcOrd="0" destOrd="0" presId="urn:microsoft.com/office/officeart/2005/8/layout/hList1"/>
    <dgm:cxn modelId="{7947D779-962D-4F69-B51F-DD62437C267D}" type="presOf" srcId="{A16DCB6D-290A-4EF0-B0E0-00F1BE468388}" destId="{37FF2C3E-1A89-4F89-A4FC-9EB0A6554378}" srcOrd="0" destOrd="0" presId="urn:microsoft.com/office/officeart/2005/8/layout/hList1"/>
    <dgm:cxn modelId="{54231687-0C45-4CAE-9D76-A0B18A006062}" type="presOf" srcId="{BA770D70-2072-41E6-861B-C62868729281}" destId="{7F64E307-C345-4A54-AE69-1BDAEFF7CE4D}" srcOrd="0" destOrd="0" presId="urn:microsoft.com/office/officeart/2005/8/layout/hList1"/>
    <dgm:cxn modelId="{709A4490-FE82-4F59-AD49-8AFCAC7E86D9}" srcId="{A16DCB6D-290A-4EF0-B0E0-00F1BE468388}" destId="{25BFB928-AD11-4ABC-9EAA-8019860C3C5A}" srcOrd="1" destOrd="0" parTransId="{D490555D-A6E5-4B4F-93EF-EA0256E64E5A}" sibTransId="{76355E9B-0613-4460-A0F2-FBA3F98C5AB6}"/>
    <dgm:cxn modelId="{CB188192-E27A-465B-9657-6EE34F22D0D8}" srcId="{BA770D70-2072-41E6-861B-C62868729281}" destId="{A051EAE9-1A77-44B8-A380-2B454F24EF82}" srcOrd="1" destOrd="0" parTransId="{5E70747C-8057-444D-B974-102C5619BEB3}" sibTransId="{A1A1A8B9-A422-4654-9B2D-0D21CFA7A61D}"/>
    <dgm:cxn modelId="{BC6CEA9C-F562-4578-93AD-2BEE875E83CC}" type="presOf" srcId="{A051EAE9-1A77-44B8-A380-2B454F24EF82}" destId="{5C9FE37E-E265-4608-AA27-37D40B7A2F32}" srcOrd="0" destOrd="1" presId="urn:microsoft.com/office/officeart/2005/8/layout/hList1"/>
    <dgm:cxn modelId="{E38199C4-4F05-44AF-B1B6-6C873E127D1B}" srcId="{BA770D70-2072-41E6-861B-C62868729281}" destId="{6D90AA36-7E8B-4C45-93CF-B485B32D1C48}" srcOrd="0" destOrd="0" parTransId="{7E6092EB-DCD4-4263-80A9-4612AC2B669E}" sibTransId="{72543E2E-77DB-4025-AF50-FCF981F1C79C}"/>
    <dgm:cxn modelId="{D7D99BE6-B1CF-4DD1-9647-C638F1F3BA97}" type="presOf" srcId="{4D95DF89-8597-46F1-B293-B41B50A7C10F}" destId="{B77A4DAC-0122-4B78-9594-B1AEF26B741A}" srcOrd="0" destOrd="0" presId="urn:microsoft.com/office/officeart/2005/8/layout/hList1"/>
    <dgm:cxn modelId="{244CD4E9-DC93-4960-A43D-DF6E1D6971C4}" srcId="{A16DCB6D-290A-4EF0-B0E0-00F1BE468388}" destId="{BA770D70-2072-41E6-861B-C62868729281}" srcOrd="0" destOrd="0" parTransId="{E2CEBA02-339F-498E-9634-00DD0FD3F2A6}" sibTransId="{D8280F0C-9560-4623-ACBF-7D05C2A7751A}"/>
    <dgm:cxn modelId="{ACEF5AEF-FE3E-4F24-9757-CA66C5936CF6}" type="presOf" srcId="{6D90AA36-7E8B-4C45-93CF-B485B32D1C48}" destId="{5C9FE37E-E265-4608-AA27-37D40B7A2F32}" srcOrd="0" destOrd="0" presId="urn:microsoft.com/office/officeart/2005/8/layout/hList1"/>
    <dgm:cxn modelId="{66E2280C-5062-4970-B7C7-64DF22D119F6}" type="presParOf" srcId="{37FF2C3E-1A89-4F89-A4FC-9EB0A6554378}" destId="{38BE570C-FA83-4F57-AAAF-0A7988967253}" srcOrd="0" destOrd="0" presId="urn:microsoft.com/office/officeart/2005/8/layout/hList1"/>
    <dgm:cxn modelId="{BB794A13-0C6B-4DAA-A0FF-A5CC7C87AF5A}" type="presParOf" srcId="{38BE570C-FA83-4F57-AAAF-0A7988967253}" destId="{7F64E307-C345-4A54-AE69-1BDAEFF7CE4D}" srcOrd="0" destOrd="0" presId="urn:microsoft.com/office/officeart/2005/8/layout/hList1"/>
    <dgm:cxn modelId="{4C650EEE-F138-4769-9E84-68F866FD8B53}" type="presParOf" srcId="{38BE570C-FA83-4F57-AAAF-0A7988967253}" destId="{5C9FE37E-E265-4608-AA27-37D40B7A2F32}" srcOrd="1" destOrd="0" presId="urn:microsoft.com/office/officeart/2005/8/layout/hList1"/>
    <dgm:cxn modelId="{D36999BF-813B-4A1A-B95E-D497889D55EC}" type="presParOf" srcId="{37FF2C3E-1A89-4F89-A4FC-9EB0A6554378}" destId="{D8E33F99-237D-42F7-87A9-01A987DC5CA4}" srcOrd="1" destOrd="0" presId="urn:microsoft.com/office/officeart/2005/8/layout/hList1"/>
    <dgm:cxn modelId="{4C9F5289-5E73-4FAB-A5AD-1D79A781D321}" type="presParOf" srcId="{37FF2C3E-1A89-4F89-A4FC-9EB0A6554378}" destId="{E85A3934-5C7D-471A-83CB-E44DB765EDF5}" srcOrd="2" destOrd="0" presId="urn:microsoft.com/office/officeart/2005/8/layout/hList1"/>
    <dgm:cxn modelId="{6D2D3F04-8C04-436F-AFA9-0069CD59EF73}" type="presParOf" srcId="{E85A3934-5C7D-471A-83CB-E44DB765EDF5}" destId="{FF8A288E-4C0A-46A8-81E2-3401C187C09B}" srcOrd="0" destOrd="0" presId="urn:microsoft.com/office/officeart/2005/8/layout/hList1"/>
    <dgm:cxn modelId="{25445DEC-DD20-47CC-99AE-1D35F3862DC0}" type="presParOf" srcId="{E85A3934-5C7D-471A-83CB-E44DB765EDF5}" destId="{B77A4DAC-0122-4B78-9594-B1AEF26B74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B453D-FD57-43B9-9FB0-C5B7EFF5E98F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2665574-D450-4DAA-9853-2303624C92B1}">
      <dgm:prSet phldrT="[Text]" phldr="0"/>
      <dgm:spPr/>
      <dgm:t>
        <a:bodyPr/>
        <a:lstStyle/>
        <a:p>
          <a:r>
            <a:rPr lang="en-US" dirty="0"/>
            <a:t>Portable</a:t>
          </a:r>
        </a:p>
      </dgm:t>
    </dgm:pt>
    <dgm:pt modelId="{9B210A3B-921E-476D-9F5F-5C0A71FC6D72}" type="parTrans" cxnId="{505A4FD6-8FC6-4B66-A2FC-B57B932C9998}">
      <dgm:prSet/>
      <dgm:spPr/>
      <dgm:t>
        <a:bodyPr/>
        <a:lstStyle/>
        <a:p>
          <a:endParaRPr lang="en-US"/>
        </a:p>
      </dgm:t>
    </dgm:pt>
    <dgm:pt modelId="{AA196FAA-8D55-4455-9DC7-B088BB61FA60}" type="sibTrans" cxnId="{505A4FD6-8FC6-4B66-A2FC-B57B932C9998}">
      <dgm:prSet/>
      <dgm:spPr/>
      <dgm:t>
        <a:bodyPr/>
        <a:lstStyle/>
        <a:p>
          <a:endParaRPr lang="en-US"/>
        </a:p>
      </dgm:t>
    </dgm:pt>
    <dgm:pt modelId="{69C0417B-B041-403A-A863-C32292DF8518}">
      <dgm:prSet phldrT="[Text]" phldr="0"/>
      <dgm:spPr/>
      <dgm:t>
        <a:bodyPr/>
        <a:lstStyle/>
        <a:p>
          <a:r>
            <a:rPr lang="en-US" dirty="0"/>
            <a:t>Lightweight</a:t>
          </a:r>
        </a:p>
      </dgm:t>
    </dgm:pt>
    <dgm:pt modelId="{403701E3-0E2D-4927-A1CA-B736FCAB7709}" type="parTrans" cxnId="{A0EC2C4E-EEDE-43C6-A792-CF709B8FABF8}">
      <dgm:prSet/>
      <dgm:spPr/>
      <dgm:t>
        <a:bodyPr/>
        <a:lstStyle/>
        <a:p>
          <a:endParaRPr lang="en-US"/>
        </a:p>
      </dgm:t>
    </dgm:pt>
    <dgm:pt modelId="{07AB745A-2AAF-4420-866E-91DC6FFDBD38}" type="sibTrans" cxnId="{A0EC2C4E-EEDE-43C6-A792-CF709B8FABF8}">
      <dgm:prSet/>
      <dgm:spPr/>
      <dgm:t>
        <a:bodyPr/>
        <a:lstStyle/>
        <a:p>
          <a:endParaRPr lang="en-US"/>
        </a:p>
      </dgm:t>
    </dgm:pt>
    <dgm:pt modelId="{3443300C-7EC0-4422-9528-9B5A7C1731BB}">
      <dgm:prSet phldrT="[Text]" phldr="0"/>
      <dgm:spPr/>
      <dgm:t>
        <a:bodyPr/>
        <a:lstStyle/>
        <a:p>
          <a:r>
            <a:rPr lang="en-US" dirty="0"/>
            <a:t>Secure</a:t>
          </a:r>
        </a:p>
      </dgm:t>
    </dgm:pt>
    <dgm:pt modelId="{9359191F-4AD8-4607-B1AF-432848B4C05A}" type="parTrans" cxnId="{2CC53CD3-FF63-416E-8C89-D6137B8E603E}">
      <dgm:prSet/>
      <dgm:spPr/>
      <dgm:t>
        <a:bodyPr/>
        <a:lstStyle/>
        <a:p>
          <a:endParaRPr lang="en-US"/>
        </a:p>
      </dgm:t>
    </dgm:pt>
    <dgm:pt modelId="{BCADBAEA-BBAE-42B0-9CEC-F290C969D3B9}" type="sibTrans" cxnId="{2CC53CD3-FF63-416E-8C89-D6137B8E603E}">
      <dgm:prSet/>
      <dgm:spPr/>
      <dgm:t>
        <a:bodyPr/>
        <a:lstStyle/>
        <a:p>
          <a:endParaRPr lang="en-US"/>
        </a:p>
      </dgm:t>
    </dgm:pt>
    <dgm:pt modelId="{30703EDB-243C-4886-B621-74333BDF609D}">
      <dgm:prSet phldr="0"/>
      <dgm:spPr/>
      <dgm:t>
        <a:bodyPr/>
        <a:lstStyle/>
        <a:p>
          <a:pPr rtl="0"/>
          <a:r>
            <a:rPr lang="en-US" dirty="0"/>
            <a:t>Containers can run on any system running a Linux or Windows operating system</a:t>
          </a:r>
        </a:p>
      </dgm:t>
    </dgm:pt>
    <dgm:pt modelId="{B675F6F4-113A-4710-8473-1F1AB52B2642}" type="parTrans" cxnId="{CBEF02BA-14A7-401C-AAD2-BB54336BAEC7}">
      <dgm:prSet/>
      <dgm:spPr/>
      <dgm:t>
        <a:bodyPr/>
        <a:lstStyle/>
        <a:p>
          <a:endParaRPr lang="en-US"/>
        </a:p>
      </dgm:t>
    </dgm:pt>
    <dgm:pt modelId="{1EC99DD3-DB81-4046-8D8F-A9867B93EB41}" type="sibTrans" cxnId="{CBEF02BA-14A7-401C-AAD2-BB54336BAEC7}">
      <dgm:prSet/>
      <dgm:spPr/>
      <dgm:t>
        <a:bodyPr/>
        <a:lstStyle/>
        <a:p>
          <a:endParaRPr lang="en-US"/>
        </a:p>
      </dgm:t>
    </dgm:pt>
    <dgm:pt modelId="{62C0B15C-58F0-4727-BF87-249E8B043AD4}">
      <dgm:prSet phldr="0"/>
      <dgm:spPr/>
      <dgm:t>
        <a:bodyPr/>
        <a:lstStyle/>
        <a:p>
          <a:pPr rtl="0"/>
          <a:r>
            <a:rPr lang="en-US" dirty="0"/>
            <a:t>Containers are efficient because they only contain the essential OS processes and dependencies</a:t>
          </a:r>
        </a:p>
      </dgm:t>
    </dgm:pt>
    <dgm:pt modelId="{2EA19C8D-3465-4AFC-B999-45BB8999D704}" type="parTrans" cxnId="{ACEDE26E-481D-42CE-BA88-4E0CE060AD5E}">
      <dgm:prSet/>
      <dgm:spPr/>
      <dgm:t>
        <a:bodyPr/>
        <a:lstStyle/>
        <a:p>
          <a:endParaRPr lang="en-US"/>
        </a:p>
      </dgm:t>
    </dgm:pt>
    <dgm:pt modelId="{7C4BC7A4-7B48-46FA-99F4-335BB1151E36}" type="sibTrans" cxnId="{ACEDE26E-481D-42CE-BA88-4E0CE060AD5E}">
      <dgm:prSet/>
      <dgm:spPr/>
      <dgm:t>
        <a:bodyPr/>
        <a:lstStyle/>
        <a:p>
          <a:endParaRPr lang="en-US"/>
        </a:p>
      </dgm:t>
    </dgm:pt>
    <dgm:pt modelId="{E329F09C-6484-4523-8CD6-EAF8495E985B}">
      <dgm:prSet phldr="0"/>
      <dgm:spPr/>
      <dgm:t>
        <a:bodyPr/>
        <a:lstStyle/>
        <a:p>
          <a:pPr rtl="0"/>
          <a:r>
            <a:rPr lang="en-US" dirty="0"/>
            <a:t>Applications are safer in containers</a:t>
          </a:r>
        </a:p>
      </dgm:t>
    </dgm:pt>
    <dgm:pt modelId="{689C2278-4476-40DC-9965-27B5624F7615}" type="parTrans" cxnId="{68D13A20-3D8D-4D37-A15D-9C42679B8A89}">
      <dgm:prSet/>
      <dgm:spPr/>
      <dgm:t>
        <a:bodyPr/>
        <a:lstStyle/>
        <a:p>
          <a:endParaRPr lang="en-US"/>
        </a:p>
      </dgm:t>
    </dgm:pt>
    <dgm:pt modelId="{7C627E12-A9C9-4265-8288-2400D26E460B}" type="sibTrans" cxnId="{68D13A20-3D8D-4D37-A15D-9C42679B8A89}">
      <dgm:prSet/>
      <dgm:spPr/>
      <dgm:t>
        <a:bodyPr/>
        <a:lstStyle/>
        <a:p>
          <a:endParaRPr lang="en-US"/>
        </a:p>
      </dgm:t>
    </dgm:pt>
    <dgm:pt modelId="{CDC2F34D-CC76-44BB-B3EA-C429282245B3}" type="pres">
      <dgm:prSet presAssocID="{5BAB453D-FD57-43B9-9FB0-C5B7EFF5E98F}" presName="diagram" presStyleCnt="0">
        <dgm:presLayoutVars>
          <dgm:dir/>
          <dgm:resizeHandles val="exact"/>
        </dgm:presLayoutVars>
      </dgm:prSet>
      <dgm:spPr/>
    </dgm:pt>
    <dgm:pt modelId="{CDCF1EE0-04E4-4282-A57C-C49B75411C4A}" type="pres">
      <dgm:prSet presAssocID="{32665574-D450-4DAA-9853-2303624C92B1}" presName="node" presStyleLbl="node1" presStyleIdx="0" presStyleCnt="3">
        <dgm:presLayoutVars>
          <dgm:bulletEnabled val="1"/>
        </dgm:presLayoutVars>
      </dgm:prSet>
      <dgm:spPr/>
    </dgm:pt>
    <dgm:pt modelId="{951FDFD3-8612-4694-8462-C269FEB87D1A}" type="pres">
      <dgm:prSet presAssocID="{AA196FAA-8D55-4455-9DC7-B088BB61FA60}" presName="sibTrans" presStyleCnt="0"/>
      <dgm:spPr/>
    </dgm:pt>
    <dgm:pt modelId="{E8C2AD2F-A774-41B2-B7C2-61AE2CF88456}" type="pres">
      <dgm:prSet presAssocID="{69C0417B-B041-403A-A863-C32292DF8518}" presName="node" presStyleLbl="node1" presStyleIdx="1" presStyleCnt="3">
        <dgm:presLayoutVars>
          <dgm:bulletEnabled val="1"/>
        </dgm:presLayoutVars>
      </dgm:prSet>
      <dgm:spPr/>
    </dgm:pt>
    <dgm:pt modelId="{C3D8F18E-2905-4704-87C6-6D54718BEB60}" type="pres">
      <dgm:prSet presAssocID="{07AB745A-2AAF-4420-866E-91DC6FFDBD38}" presName="sibTrans" presStyleCnt="0"/>
      <dgm:spPr/>
    </dgm:pt>
    <dgm:pt modelId="{D5E54919-F984-4381-BF41-593066D6A2F2}" type="pres">
      <dgm:prSet presAssocID="{3443300C-7EC0-4422-9528-9B5A7C1731BB}" presName="node" presStyleLbl="node1" presStyleIdx="2" presStyleCnt="3">
        <dgm:presLayoutVars>
          <dgm:bulletEnabled val="1"/>
        </dgm:presLayoutVars>
      </dgm:prSet>
      <dgm:spPr/>
    </dgm:pt>
  </dgm:ptLst>
  <dgm:cxnLst>
    <dgm:cxn modelId="{B350EB13-6A30-4AA6-98A0-991130DC0D23}" type="presOf" srcId="{30703EDB-243C-4886-B621-74333BDF609D}" destId="{CDCF1EE0-04E4-4282-A57C-C49B75411C4A}" srcOrd="0" destOrd="1" presId="urn:microsoft.com/office/officeart/2005/8/layout/default"/>
    <dgm:cxn modelId="{68D13A20-3D8D-4D37-A15D-9C42679B8A89}" srcId="{3443300C-7EC0-4422-9528-9B5A7C1731BB}" destId="{E329F09C-6484-4523-8CD6-EAF8495E985B}" srcOrd="0" destOrd="0" parTransId="{689C2278-4476-40DC-9965-27B5624F7615}" sibTransId="{7C627E12-A9C9-4265-8288-2400D26E460B}"/>
    <dgm:cxn modelId="{F9B5B72E-266A-4B39-BC45-83CBC6ACAFB4}" type="presOf" srcId="{69C0417B-B041-403A-A863-C32292DF8518}" destId="{E8C2AD2F-A774-41B2-B7C2-61AE2CF88456}" srcOrd="0" destOrd="0" presId="urn:microsoft.com/office/officeart/2005/8/layout/default"/>
    <dgm:cxn modelId="{A0EC2C4E-EEDE-43C6-A792-CF709B8FABF8}" srcId="{5BAB453D-FD57-43B9-9FB0-C5B7EFF5E98F}" destId="{69C0417B-B041-403A-A863-C32292DF8518}" srcOrd="1" destOrd="0" parTransId="{403701E3-0E2D-4927-A1CA-B736FCAB7709}" sibTransId="{07AB745A-2AAF-4420-866E-91DC6FFDBD38}"/>
    <dgm:cxn modelId="{ACEDE26E-481D-42CE-BA88-4E0CE060AD5E}" srcId="{69C0417B-B041-403A-A863-C32292DF8518}" destId="{62C0B15C-58F0-4727-BF87-249E8B043AD4}" srcOrd="0" destOrd="0" parTransId="{2EA19C8D-3465-4AFC-B999-45BB8999D704}" sibTransId="{7C4BC7A4-7B48-46FA-99F4-335BB1151E36}"/>
    <dgm:cxn modelId="{22802651-3B37-4330-ABF5-C0438DA1D174}" type="presOf" srcId="{5BAB453D-FD57-43B9-9FB0-C5B7EFF5E98F}" destId="{CDC2F34D-CC76-44BB-B3EA-C429282245B3}" srcOrd="0" destOrd="0" presId="urn:microsoft.com/office/officeart/2005/8/layout/default"/>
    <dgm:cxn modelId="{B30CB851-32BD-44E5-9336-9CC2DE807732}" type="presOf" srcId="{3443300C-7EC0-4422-9528-9B5A7C1731BB}" destId="{D5E54919-F984-4381-BF41-593066D6A2F2}" srcOrd="0" destOrd="0" presId="urn:microsoft.com/office/officeart/2005/8/layout/default"/>
    <dgm:cxn modelId="{A600348E-4773-43A3-A813-7C382A157B66}" type="presOf" srcId="{62C0B15C-58F0-4727-BF87-249E8B043AD4}" destId="{E8C2AD2F-A774-41B2-B7C2-61AE2CF88456}" srcOrd="0" destOrd="1" presId="urn:microsoft.com/office/officeart/2005/8/layout/default"/>
    <dgm:cxn modelId="{8D128D99-2D23-4FEF-8E3B-632B3CA0008A}" type="presOf" srcId="{32665574-D450-4DAA-9853-2303624C92B1}" destId="{CDCF1EE0-04E4-4282-A57C-C49B75411C4A}" srcOrd="0" destOrd="0" presId="urn:microsoft.com/office/officeart/2005/8/layout/default"/>
    <dgm:cxn modelId="{CBEF02BA-14A7-401C-AAD2-BB54336BAEC7}" srcId="{32665574-D450-4DAA-9853-2303624C92B1}" destId="{30703EDB-243C-4886-B621-74333BDF609D}" srcOrd="0" destOrd="0" parTransId="{B675F6F4-113A-4710-8473-1F1AB52B2642}" sibTransId="{1EC99DD3-DB81-4046-8D8F-A9867B93EB41}"/>
    <dgm:cxn modelId="{2CC53CD3-FF63-416E-8C89-D6137B8E603E}" srcId="{5BAB453D-FD57-43B9-9FB0-C5B7EFF5E98F}" destId="{3443300C-7EC0-4422-9528-9B5A7C1731BB}" srcOrd="2" destOrd="0" parTransId="{9359191F-4AD8-4607-B1AF-432848B4C05A}" sibTransId="{BCADBAEA-BBAE-42B0-9CEC-F290C969D3B9}"/>
    <dgm:cxn modelId="{505A4FD6-8FC6-4B66-A2FC-B57B932C9998}" srcId="{5BAB453D-FD57-43B9-9FB0-C5B7EFF5E98F}" destId="{32665574-D450-4DAA-9853-2303624C92B1}" srcOrd="0" destOrd="0" parTransId="{9B210A3B-921E-476D-9F5F-5C0A71FC6D72}" sibTransId="{AA196FAA-8D55-4455-9DC7-B088BB61FA60}"/>
    <dgm:cxn modelId="{FC4DD7E4-88AE-4878-B423-4BAA55EAB433}" type="presOf" srcId="{E329F09C-6484-4523-8CD6-EAF8495E985B}" destId="{D5E54919-F984-4381-BF41-593066D6A2F2}" srcOrd="0" destOrd="1" presId="urn:microsoft.com/office/officeart/2005/8/layout/default"/>
    <dgm:cxn modelId="{64FC7561-66CE-4BDD-99C6-0E678CA0F33F}" type="presParOf" srcId="{CDC2F34D-CC76-44BB-B3EA-C429282245B3}" destId="{CDCF1EE0-04E4-4282-A57C-C49B75411C4A}" srcOrd="0" destOrd="0" presId="urn:microsoft.com/office/officeart/2005/8/layout/default"/>
    <dgm:cxn modelId="{70C32057-02C6-400F-B575-EC58C5DC532D}" type="presParOf" srcId="{CDC2F34D-CC76-44BB-B3EA-C429282245B3}" destId="{951FDFD3-8612-4694-8462-C269FEB87D1A}" srcOrd="1" destOrd="0" presId="urn:microsoft.com/office/officeart/2005/8/layout/default"/>
    <dgm:cxn modelId="{179928F6-D8D5-4F98-946F-041644F7EE3B}" type="presParOf" srcId="{CDC2F34D-CC76-44BB-B3EA-C429282245B3}" destId="{E8C2AD2F-A774-41B2-B7C2-61AE2CF88456}" srcOrd="2" destOrd="0" presId="urn:microsoft.com/office/officeart/2005/8/layout/default"/>
    <dgm:cxn modelId="{B62E03BA-F3AD-4FEA-8D42-F7AB0C4A8AC7}" type="presParOf" srcId="{CDC2F34D-CC76-44BB-B3EA-C429282245B3}" destId="{C3D8F18E-2905-4704-87C6-6D54718BEB60}" srcOrd="3" destOrd="0" presId="urn:microsoft.com/office/officeart/2005/8/layout/default"/>
    <dgm:cxn modelId="{F8E35B47-3FE1-4408-BF16-AF1A8A95FBD8}" type="presParOf" srcId="{CDC2F34D-CC76-44BB-B3EA-C429282245B3}" destId="{D5E54919-F984-4381-BF41-593066D6A2F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E307-C345-4A54-AE69-1BDAEFF7CE4D}">
      <dsp:nvSpPr>
        <dsp:cNvPr id="0" name=""/>
        <dsp:cNvSpPr/>
      </dsp:nvSpPr>
      <dsp:spPr>
        <a:xfrm>
          <a:off x="34" y="185903"/>
          <a:ext cx="3278161" cy="6670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do Docker images work? </a:t>
          </a:r>
          <a:endParaRPr lang="en-US" sz="1800" kern="1200" dirty="0"/>
        </a:p>
      </dsp:txBody>
      <dsp:txXfrm>
        <a:off x="34" y="185903"/>
        <a:ext cx="3278161" cy="667062"/>
      </dsp:txXfrm>
    </dsp:sp>
    <dsp:sp modelId="{5C9FE37E-E265-4608-AA27-37D40B7A2F32}">
      <dsp:nvSpPr>
        <dsp:cNvPr id="0" name=""/>
        <dsp:cNvSpPr/>
      </dsp:nvSpPr>
      <dsp:spPr>
        <a:xfrm>
          <a:off x="34" y="852966"/>
          <a:ext cx="3278161" cy="26187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Docker images are made up of multiple layers, each building on the previous layer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These layers speed up builds, reduce disk use, and increase reusability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Once a container is created, a writable layer is added on top of the image</a:t>
          </a:r>
        </a:p>
      </dsp:txBody>
      <dsp:txXfrm>
        <a:off x="34" y="852966"/>
        <a:ext cx="3278161" cy="2618730"/>
      </dsp:txXfrm>
    </dsp:sp>
    <dsp:sp modelId="{FF8A288E-4C0A-46A8-81E2-3401C187C09B}">
      <dsp:nvSpPr>
        <dsp:cNvPr id="0" name=""/>
        <dsp:cNvSpPr/>
      </dsp:nvSpPr>
      <dsp:spPr>
        <a:xfrm>
          <a:off x="3737138" y="185903"/>
          <a:ext cx="3278161" cy="6670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Where can I find Docker images? </a:t>
          </a:r>
        </a:p>
      </dsp:txBody>
      <dsp:txXfrm>
        <a:off x="3737138" y="185903"/>
        <a:ext cx="3278161" cy="667062"/>
      </dsp:txXfrm>
    </dsp:sp>
    <dsp:sp modelId="{B77A4DAC-0122-4B78-9594-B1AEF26B741A}">
      <dsp:nvSpPr>
        <dsp:cNvPr id="0" name=""/>
        <dsp:cNvSpPr/>
      </dsp:nvSpPr>
      <dsp:spPr>
        <a:xfrm>
          <a:off x="3737138" y="852966"/>
          <a:ext cx="3278161" cy="26187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public Docker Hub registry contains images for operating systems, databases, and more</a:t>
          </a:r>
        </a:p>
      </dsp:txBody>
      <dsp:txXfrm>
        <a:off x="3737138" y="852966"/>
        <a:ext cx="3278161" cy="2618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F1EE0-04E4-4282-A57C-C49B75411C4A}">
      <dsp:nvSpPr>
        <dsp:cNvPr id="0" name=""/>
        <dsp:cNvSpPr/>
      </dsp:nvSpPr>
      <dsp:spPr>
        <a:xfrm>
          <a:off x="558" y="414002"/>
          <a:ext cx="2176611" cy="1305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Portable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Containers can run on any system running a Linux or Windows operating system</a:t>
          </a:r>
        </a:p>
      </dsp:txBody>
      <dsp:txXfrm>
        <a:off x="558" y="414002"/>
        <a:ext cx="2176611" cy="1305966"/>
      </dsp:txXfrm>
    </dsp:sp>
    <dsp:sp modelId="{E8C2AD2F-A774-41B2-B7C2-61AE2CF88456}">
      <dsp:nvSpPr>
        <dsp:cNvPr id="0" name=""/>
        <dsp:cNvSpPr/>
      </dsp:nvSpPr>
      <dsp:spPr>
        <a:xfrm>
          <a:off x="2394830" y="414002"/>
          <a:ext cx="2176611" cy="1305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Lightweight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Containers are efficient because they only contain the essential OS processes and dependencies</a:t>
          </a:r>
        </a:p>
      </dsp:txBody>
      <dsp:txXfrm>
        <a:off x="2394830" y="414002"/>
        <a:ext cx="2176611" cy="1305966"/>
      </dsp:txXfrm>
    </dsp:sp>
    <dsp:sp modelId="{D5E54919-F984-4381-BF41-593066D6A2F2}">
      <dsp:nvSpPr>
        <dsp:cNvPr id="0" name=""/>
        <dsp:cNvSpPr/>
      </dsp:nvSpPr>
      <dsp:spPr>
        <a:xfrm>
          <a:off x="1197694" y="1937630"/>
          <a:ext cx="2176611" cy="1305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Secure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Applications are safer in containers</a:t>
          </a:r>
        </a:p>
      </dsp:txBody>
      <dsp:txXfrm>
        <a:off x="1197694" y="1937630"/>
        <a:ext cx="2176611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9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0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2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Docker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Docker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>
                <a:ea typeface="+mn-lt"/>
                <a:cs typeface="+mn-lt"/>
              </a:rPr>
              <a:t>Docker Compose</a:t>
            </a:r>
            <a:endParaRPr lang="en-US" sz="36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3200" dirty="0">
                <a:ea typeface="+mn-lt"/>
                <a:cs typeface="+mn-lt"/>
              </a:rPr>
              <a:t>Manage multi-container applications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600" b="1" dirty="0">
                <a:ea typeface="+mn-lt"/>
                <a:cs typeface="+mn-lt"/>
              </a:rPr>
              <a:t>Docker Networking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ea typeface="+mn-lt"/>
                <a:cs typeface="+mn-lt"/>
              </a:rPr>
              <a:t>Connect multiple containers</a:t>
            </a:r>
            <a:endParaRPr lang="en-US" sz="3200">
              <a:ea typeface="Calibri"/>
              <a:cs typeface="Calibri"/>
            </a:endParaRPr>
          </a:p>
          <a:p>
            <a:r>
              <a:rPr lang="en-US" sz="3600" b="1" dirty="0">
                <a:ea typeface="+mn-lt"/>
                <a:cs typeface="+mn-lt"/>
              </a:rPr>
              <a:t>Docker Volumes</a:t>
            </a:r>
            <a:endParaRPr lang="en-US" sz="36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3200" dirty="0">
                <a:ea typeface="+mn-lt"/>
                <a:cs typeface="+mn-lt"/>
              </a:rPr>
              <a:t>Persist data inside containers</a:t>
            </a:r>
          </a:p>
          <a:p>
            <a:r>
              <a:rPr lang="en-US" sz="3600" b="1" dirty="0">
                <a:ea typeface="+mn-lt"/>
                <a:cs typeface="+mn-lt"/>
              </a:rPr>
              <a:t>Docker Swarm/Kubernetes</a:t>
            </a:r>
            <a:endParaRPr lang="en-US" sz="36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3200" dirty="0">
                <a:ea typeface="+mn-lt"/>
                <a:cs typeface="+mn-lt"/>
              </a:rPr>
              <a:t>Scale and orchestrate containers</a:t>
            </a:r>
            <a:endParaRPr lang="en-US" sz="3200" dirty="0">
              <a:ea typeface="Calibri"/>
              <a:cs typeface="Calibri"/>
            </a:endParaRPr>
          </a:p>
          <a:p>
            <a:endParaRPr sz="3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Docker is an </a:t>
            </a:r>
            <a:r>
              <a:rPr lang="en-US" b="1" dirty="0">
                <a:ea typeface="+mn-lt"/>
                <a:cs typeface="+mn-lt"/>
              </a:rPr>
              <a:t>open-source containerization platform</a:t>
            </a:r>
            <a:r>
              <a:rPr lang="en-US" dirty="0">
                <a:ea typeface="+mn-lt"/>
                <a:cs typeface="+mn-lt"/>
              </a:rPr>
              <a:t> that allows developers to </a:t>
            </a:r>
            <a:r>
              <a:rPr lang="en-US" b="1" dirty="0">
                <a:ea typeface="+mn-lt"/>
                <a:cs typeface="+mn-lt"/>
              </a:rPr>
              <a:t>package applications and dependencies into lightweight, portable containers</a:t>
            </a:r>
            <a:r>
              <a:rPr lang="en-US" dirty="0">
                <a:ea typeface="+mn-lt"/>
                <a:cs typeface="+mn-lt"/>
              </a:rPr>
              <a:t>. These containers ensure that the application runs </a:t>
            </a:r>
            <a:r>
              <a:rPr lang="en-US" b="1" dirty="0">
                <a:ea typeface="+mn-lt"/>
                <a:cs typeface="+mn-lt"/>
              </a:rPr>
              <a:t>consistently</a:t>
            </a:r>
            <a:r>
              <a:rPr lang="en-US" dirty="0">
                <a:ea typeface="+mn-lt"/>
                <a:cs typeface="+mn-lt"/>
              </a:rPr>
              <a:t> across different environments.</a:t>
            </a:r>
          </a:p>
          <a:p>
            <a:pPr lvl="1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Works on any system</a:t>
            </a:r>
            <a:r>
              <a:rPr lang="en-US">
                <a:ea typeface="+mn-lt"/>
                <a:cs typeface="+mn-lt"/>
              </a:rPr>
              <a:t> (Linux, Windows, macOS)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Eliminates “It works on my machine” issues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Lightweight and fast compared to virtual machines (VMs)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Easily scalable and portable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B55BF67D-41E8-4F16-1370-7A233DDF1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750895"/>
              </p:ext>
            </p:extLst>
          </p:nvPr>
        </p:nvGraphicFramePr>
        <p:xfrm>
          <a:off x="628650" y="1825625"/>
          <a:ext cx="7886699" cy="415480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34534">
                  <a:extLst>
                    <a:ext uri="{9D8B030D-6E8A-4147-A177-3AD203B41FA5}">
                      <a16:colId xmlns:a16="http://schemas.microsoft.com/office/drawing/2014/main" val="1492487195"/>
                    </a:ext>
                  </a:extLst>
                </a:gridCol>
                <a:gridCol w="4052165">
                  <a:extLst>
                    <a:ext uri="{9D8B030D-6E8A-4147-A177-3AD203B41FA5}">
                      <a16:colId xmlns:a16="http://schemas.microsoft.com/office/drawing/2014/main" val="25667153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60269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Check installed Docker version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--version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4606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 running containers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</a:t>
                      </a:r>
                      <a:r>
                        <a:rPr lang="en-US" sz="2400" u="none" strike="noStrike" err="1">
                          <a:solidFill>
                            <a:srgbClr val="000000"/>
                          </a:solidFill>
                          <a:effectLst/>
                        </a:rPr>
                        <a:t>ps</a:t>
                      </a:r>
                      <a:endParaRPr lang="en-US" sz="24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010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 all containers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docker </a:t>
                      </a:r>
                      <a:r>
                        <a:rPr lang="en-US" sz="2400" u="none" strike="noStrike" err="1">
                          <a:solidFill>
                            <a:srgbClr val="000000"/>
                          </a:solidFill>
                          <a:effectLst/>
                        </a:rPr>
                        <a:t>ps</a:t>
                      </a:r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 -a</a:t>
                      </a:r>
                      <a:endParaRPr lang="en-US" sz="24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78270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Download an image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pull &lt;image-name&gt;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98562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 a container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docker run -d -p 8080:80 &lt;image-name&gt;</a:t>
                      </a:r>
                      <a:endParaRPr lang="en-US" sz="24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58485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Stop a container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stop &lt;container-id&gt;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7661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Remove a container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rm &lt;container-id&gt;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0316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Remove an image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</a:t>
                      </a:r>
                      <a:r>
                        <a:rPr lang="en-US" sz="2400" u="none" strike="noStrike" err="1">
                          <a:solidFill>
                            <a:srgbClr val="000000"/>
                          </a:solidFill>
                          <a:effectLst/>
                        </a:rPr>
                        <a:t>rmi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&lt;image-name&gt;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552604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E378-2DDE-1549-9E22-48F42103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689D-E1AC-5733-B24B-9FC5EFD3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Docker Vs Virtual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629E30-D7BC-3F62-1771-4D4C76D0B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842679"/>
              </p:ext>
            </p:extLst>
          </p:nvPr>
        </p:nvGraphicFramePr>
        <p:xfrm>
          <a:off x="628650" y="1825625"/>
          <a:ext cx="7886698" cy="21602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58377">
                  <a:extLst>
                    <a:ext uri="{9D8B030D-6E8A-4147-A177-3AD203B41FA5}">
                      <a16:colId xmlns:a16="http://schemas.microsoft.com/office/drawing/2014/main" val="1775910459"/>
                    </a:ext>
                  </a:extLst>
                </a:gridCol>
                <a:gridCol w="2584603">
                  <a:extLst>
                    <a:ext uri="{9D8B030D-6E8A-4147-A177-3AD203B41FA5}">
                      <a16:colId xmlns:a16="http://schemas.microsoft.com/office/drawing/2014/main" val="851509360"/>
                    </a:ext>
                  </a:extLst>
                </a:gridCol>
                <a:gridCol w="3543718">
                  <a:extLst>
                    <a:ext uri="{9D8B030D-6E8A-4147-A177-3AD203B41FA5}">
                      <a16:colId xmlns:a16="http://schemas.microsoft.com/office/drawing/2014/main" val="16332772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Docker (Containers)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Virtual Machines (VMs)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56859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Startup Time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Seconds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Minutes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59104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Performance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Lightweight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Heavy (due to OS overhead)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98331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Portability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anywhere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Platform-dependent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68278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Small (~MBs)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Large (~GBs)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1245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Isolation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Process-level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Full OS-level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1610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31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1D35"/>
                </a:solidFill>
                <a:ea typeface="+mn-lt"/>
                <a:cs typeface="+mn-lt"/>
              </a:rPr>
              <a:t>A Docker image is a file that contains the instructions for building a Docker container. It's like a template or blueprint for a container</a:t>
            </a:r>
            <a:endParaRPr lang="en-US" sz="2800" dirty="0" err="1">
              <a:ea typeface="Calibri"/>
              <a:cs typeface="Calibri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2A8716-B0B8-DE2F-EC63-2687F01A9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428957"/>
              </p:ext>
            </p:extLst>
          </p:nvPr>
        </p:nvGraphicFramePr>
        <p:xfrm>
          <a:off x="1092098" y="2871316"/>
          <a:ext cx="701533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9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1D35"/>
                </a:solidFill>
                <a:ea typeface="+mn-lt"/>
                <a:cs typeface="+mn-lt"/>
              </a:rPr>
              <a:t>A Docker container is a lightweight, portable package that contains everything needed to run an </a:t>
            </a:r>
            <a:r>
              <a:rPr lang="en-US">
                <a:solidFill>
                  <a:srgbClr val="001D35"/>
                </a:solidFill>
                <a:ea typeface="+mn-lt"/>
                <a:cs typeface="+mn-lt"/>
              </a:rPr>
              <a:t>application. Docker containers are built using the Docker software platform. </a:t>
            </a:r>
            <a:endParaRPr lang="en-US">
              <a:ea typeface="Calibri"/>
              <a:cs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7EB765-2B95-D4DE-B6E6-88E726604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88770"/>
              </p:ext>
            </p:extLst>
          </p:nvPr>
        </p:nvGraphicFramePr>
        <p:xfrm>
          <a:off x="728505" y="3192864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89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1D35"/>
                </a:solidFill>
                <a:ea typeface="+mn-lt"/>
                <a:cs typeface="+mn-lt"/>
              </a:rPr>
              <a:t>A Docker volume is a persistent storage space that stores data for Docker containers. Docker manages volumes, which are created and stored on the Docker host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57890-45E7-8500-DC51-32AA546B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3" y="3230757"/>
            <a:ext cx="3918857" cy="2360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9FF03-556E-96FF-47D0-5657630C80A3}"/>
              </a:ext>
            </a:extLst>
          </p:cNvPr>
          <p:cNvSpPr txBox="1"/>
          <p:nvPr/>
        </p:nvSpPr>
        <p:spPr>
          <a:xfrm>
            <a:off x="462225" y="5943600"/>
            <a:ext cx="82245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https://medium.com/@AbbasPlusPlus/docker-volumes-explained-adc5bf89d5df</a:t>
            </a:r>
            <a:endParaRPr lang="en-US" sz="11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How to </a:t>
            </a:r>
            <a:r>
              <a:rPr dirty="0"/>
              <a:t>build &amp; run</a:t>
            </a:r>
            <a:r>
              <a:rPr lang="en-US" dirty="0"/>
              <a:t>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6F9B0-304A-890B-6B42-FFEFEF09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96" y="2471894"/>
            <a:ext cx="5305528" cy="3054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B83B2-7CD4-E015-D414-B1EFCAEFF5F2}"/>
              </a:ext>
            </a:extLst>
          </p:cNvPr>
          <p:cNvSpPr txBox="1"/>
          <p:nvPr/>
        </p:nvSpPr>
        <p:spPr>
          <a:xfrm>
            <a:off x="633046" y="6039059"/>
            <a:ext cx="78829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https://www.linkedin.com/pulse/use-your-docker-build-run-knowledge-nikita-parmar/</a:t>
            </a:r>
            <a:endParaRPr lang="en-US" sz="1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push docker to docker hub</a:t>
            </a:r>
          </a:p>
        </p:txBody>
      </p:sp>
      <p:pic>
        <p:nvPicPr>
          <p:cNvPr id="4" name="Picture 3" descr="hero-image">
            <a:extLst>
              <a:ext uri="{FF2B5EF4-FFF2-40B4-BE49-F238E27FC236}">
                <a16:creationId xmlns:a16="http://schemas.microsoft.com/office/drawing/2014/main" id="{0C74E6D3-39B9-EA0B-A2CC-8E2F2DF0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44" y="1690061"/>
            <a:ext cx="5712486" cy="3291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73428-041B-B94C-2476-9B9560B6E083}"/>
              </a:ext>
            </a:extLst>
          </p:cNvPr>
          <p:cNvSpPr txBox="1"/>
          <p:nvPr/>
        </p:nvSpPr>
        <p:spPr>
          <a:xfrm>
            <a:off x="622998" y="6018962"/>
            <a:ext cx="78929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https://dev.to/nodeshiftcloud/how-to-push-docker-image-to-docker-hub-5040</a:t>
            </a:r>
            <a:endParaRPr lang="en-US" sz="1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Docker Training</vt:lpstr>
      <vt:lpstr>Docker Introduction</vt:lpstr>
      <vt:lpstr>Docker Commands</vt:lpstr>
      <vt:lpstr>Docker Vs Virtual Machine</vt:lpstr>
      <vt:lpstr>images</vt:lpstr>
      <vt:lpstr>containers</vt:lpstr>
      <vt:lpstr>volumes</vt:lpstr>
      <vt:lpstr>build &amp; run</vt:lpstr>
      <vt:lpstr>push docker to docker hub</vt:lpstr>
      <vt:lpstr>Advanced Docker Concepts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84</cp:revision>
  <dcterms:created xsi:type="dcterms:W3CDTF">2013-01-27T09:14:16Z</dcterms:created>
  <dcterms:modified xsi:type="dcterms:W3CDTF">2025-03-10T10:14:21Z</dcterms:modified>
  <cp:category/>
</cp:coreProperties>
</file>