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Jenkins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Introduction.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installation.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automate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 using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deploy using github 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