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Monitoring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nagios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nagios.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ELK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ELK Stack.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and key details about Grafana.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details, examples, or exercises for better understanding.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