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107" d="100"/>
          <a:sy n="107" d="100"/>
        </p:scale>
        <p:origin x="642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M.KARTHIGEYAN</a:t>
            </a:r>
          </a:p>
          <a:p>
            <a:r>
              <a:rPr lang="en-US" sz="2400" dirty="0"/>
              <a:t>REGISTER NO : 212402369 </a:t>
            </a:r>
          </a:p>
          <a:p>
            <a:r>
              <a:rPr lang="en-US" sz="2400" dirty="0"/>
              <a:t>NMID Id: 20F5A8F9CCE5DDC9BBE424D92A4CBD1E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4E1415-84D7-10EB-E833-AA0613372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28789"/>
            <a:ext cx="5086350" cy="22675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54F8BD-6BFF-190F-5BED-52EDD57F0F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478006"/>
            <a:ext cx="4724400" cy="2190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6D4AED-3B46-12BD-48E1-09A6DD8C92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57" y="1430274"/>
            <a:ext cx="4446685" cy="20076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843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32</cp:revision>
  <dcterms:created xsi:type="dcterms:W3CDTF">2024-03-29T15:07:22Z</dcterms:created>
  <dcterms:modified xsi:type="dcterms:W3CDTF">2025-09-19T09:53:17Z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