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9" r:id="rId2"/>
    <p:sldId id="30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18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8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0hnM9gQcvRRwRaeRGZjVs6wPq3Yt0_lm/view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file/d/1KP6Elc5yKmf6tDtfcRbEQLUaAAGMfPJe/view?usp=share_link" TargetMode="External"/><Relationship Id="rId4" Type="http://schemas.openxmlformats.org/officeDocument/2006/relationships/hyperlink" Target="https://drive.google.com/file/d/16Cs3owD4ArbeeywqoJftNApBiBJ4-3pL/view?usp=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03774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ell MT" pitchFamily="18" charset="0"/>
              </a:rPr>
              <a:t>Installing any Linux on Windows with WSL</a:t>
            </a:r>
            <a:endParaRPr lang="en-US" sz="3600" b="1" dirty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13340" y="6171430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Learn How to Automate Repetitive Tasks 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Bash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 Shell </a:t>
            </a:r>
            <a:r>
              <a:rPr lang="en-US" sz="2800" b="1" dirty="0">
                <a:solidFill>
                  <a:schemeClr val="tx1"/>
                </a:solidFill>
                <a:latin typeface="Bell MT" pitchFamily="18" charset="0"/>
              </a:rPr>
              <a:t>Scripting</a:t>
            </a:r>
            <a:endParaRPr lang="en-IN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40" y="1176610"/>
            <a:ext cx="121786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Prerequisites to Install any Linux OS on Windows With WSL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Enable WSL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Update WSL ( Its good to have wsl2) using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wsl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--</a:t>
            </a:r>
            <a:r>
              <a:rPr lang="en-US" sz="2000" b="1">
                <a:solidFill>
                  <a:schemeClr val="dk1"/>
                </a:solidFill>
                <a:latin typeface="Bell MT" pitchFamily="18" charset="0"/>
              </a:rPr>
              <a:t>updte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WSL 2 is only available in Windows 11 or Windows 10, Version 1903, Build 18362 or later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Goto Microsoft-store and install required Linux OS</a:t>
            </a:r>
          </a:p>
        </p:txBody>
      </p:sp>
    </p:spTree>
    <p:extLst>
      <p:ext uri="{BB962C8B-B14F-4D97-AF65-F5344CB8AC3E}">
        <p14:creationId xmlns:p14="http://schemas.microsoft.com/office/powerpoint/2010/main" val="3808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03774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ell MT" pitchFamily="18" charset="0"/>
              </a:rPr>
              <a:t>Installing CentOS on Windows with WSL…</a:t>
            </a:r>
            <a:endParaRPr lang="en-US" sz="3600" b="1" dirty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13340" y="6171430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Learn How to Automate Repetitive Tasks 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Bash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 Shell </a:t>
            </a:r>
            <a:r>
              <a:rPr lang="en-US" sz="2800" b="1" dirty="0">
                <a:solidFill>
                  <a:schemeClr val="tx1"/>
                </a:solidFill>
                <a:latin typeface="Bell MT" pitchFamily="18" charset="0"/>
              </a:rPr>
              <a:t>Scripting</a:t>
            </a:r>
            <a:endParaRPr lang="en-IN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40" y="1176610"/>
            <a:ext cx="121786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Download centos from the below links: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Bell MT" pitchFamily="18" charset="0"/>
              </a:rPr>
              <a:t>CentOS</a:t>
            </a:r>
            <a:r>
              <a:rPr lang="en-US" sz="2400" b="1" dirty="0">
                <a:solidFill>
                  <a:srgbClr val="FF0000"/>
                </a:solidFill>
                <a:latin typeface="Bell MT" pitchFamily="18" charset="0"/>
              </a:rPr>
              <a:t>7</a:t>
            </a:r>
            <a:r>
              <a:rPr lang="en-US" sz="2000" b="1" dirty="0">
                <a:solidFill>
                  <a:srgbClr val="FF0000"/>
                </a:solidFill>
                <a:latin typeface="Bell MT" pitchFamily="18" charset="0"/>
              </a:rPr>
              <a:t>: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hlinkClick r:id="rId3"/>
              </a:rPr>
              <a:t>https://drive.google.com/file/d/10hnM9gQcvRRwRaeRGZjVs6wPq3Yt0_lm/view?usp=sharing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CentOS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8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:</a:t>
            </a:r>
          </a:p>
          <a:p>
            <a:pPr lvl="1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hlinkClick r:id="rId4"/>
              </a:rPr>
              <a:t>https://drive.google.com/file/d/16Cs3owD4ArbeeywqoJftNApBiBJ4-3pL/view?usp=share_link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Bell MT" pitchFamily="18" charset="0"/>
              </a:rPr>
              <a:t>CentOS</a:t>
            </a:r>
            <a:r>
              <a:rPr lang="en-US" sz="2400" b="1" dirty="0">
                <a:solidFill>
                  <a:srgbClr val="FF0000"/>
                </a:solidFill>
                <a:latin typeface="Bell MT" pitchFamily="18" charset="0"/>
              </a:rPr>
              <a:t>9</a:t>
            </a:r>
            <a:r>
              <a:rPr lang="en-US" sz="2000" b="1" dirty="0">
                <a:solidFill>
                  <a:srgbClr val="FF0000"/>
                </a:solidFill>
                <a:latin typeface="Bell MT" pitchFamily="18" charset="0"/>
              </a:rPr>
              <a:t>:</a:t>
            </a:r>
          </a:p>
          <a:p>
            <a:pPr lvl="1"/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	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  <a:hlinkClick r:id="rId5"/>
              </a:rPr>
              <a:t>https://drive.google.com/file/d/1KP6Elc5yKmf6tDtfcRbEQLUaAAGMfPJe/view?usp=share_link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Extract it in your required Location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Navigate to Extracted folder and run the application as administrator , so that it will install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Verify it from PowerShell using :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wsl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-l -v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Once installation is completed then re-run the same application so that CentOS terminal will be opened with root user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Run: yum update –y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Note: We can also connect to Linux from PowerShell, make sure your required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wsl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is the default one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lvl="1"/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4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4889</TotalTime>
  <Words>243</Words>
  <Application>Microsoft Office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VRTechByMN@outlook.com</cp:lastModifiedBy>
  <cp:revision>1210</cp:revision>
  <dcterms:created xsi:type="dcterms:W3CDTF">2019-08-12T11:47:12Z</dcterms:created>
  <dcterms:modified xsi:type="dcterms:W3CDTF">2023-04-19T01:21:37Z</dcterms:modified>
</cp:coreProperties>
</file>