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Drunken Hour" charset="1" panose="02000000000000000000"/>
      <p:regular r:id="rId28"/>
    </p:embeddedFont>
    <p:embeddedFont>
      <p:font typeface="Canva Sans Bold" charset="1" panose="020B0803030501040103"/>
      <p:regular r:id="rId29"/>
    </p:embeddedFont>
    <p:embeddedFont>
      <p:font typeface="Canva Sans" charset="1" panose="020B0503030501040103"/>
      <p:regular r:id="rId30"/>
    </p:embeddedFont>
    <p:embeddedFont>
      <p:font typeface="Archivo Black" charset="1" panose="020B0A03020202020B04"/>
      <p:regular r:id="rId31"/>
    </p:embeddedFont>
    <p:embeddedFont>
      <p:font typeface="Gagalin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0410" y="2747597"/>
            <a:ext cx="13127181" cy="3689838"/>
          </a:xfrm>
          <a:custGeom>
            <a:avLst/>
            <a:gdLst/>
            <a:ahLst/>
            <a:cxnLst/>
            <a:rect r="r" b="b" t="t" l="l"/>
            <a:pathLst>
              <a:path h="3689838" w="13127181">
                <a:moveTo>
                  <a:pt x="0" y="0"/>
                </a:moveTo>
                <a:lnTo>
                  <a:pt x="13127180" y="0"/>
                </a:lnTo>
                <a:lnTo>
                  <a:pt x="13127180" y="3689838"/>
                </a:lnTo>
                <a:lnTo>
                  <a:pt x="0" y="3689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42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7148" y="7633030"/>
            <a:ext cx="11380852" cy="2653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3"/>
              </a:lnSpc>
            </a:pPr>
            <a:r>
              <a:rPr lang="en-US" sz="7638">
                <a:solidFill>
                  <a:srgbClr val="000000"/>
                </a:solidFill>
                <a:latin typeface="Drunken Hour"/>
              </a:rPr>
              <a:t>Presented by </a:t>
            </a:r>
          </a:p>
          <a:p>
            <a:pPr algn="ctr">
              <a:lnSpc>
                <a:spcPts val="10693"/>
              </a:lnSpc>
            </a:pPr>
            <a:r>
              <a:rPr lang="en-US" sz="7638">
                <a:solidFill>
                  <a:srgbClr val="000000"/>
                </a:solidFill>
                <a:latin typeface="Drunken Hour"/>
              </a:rPr>
              <a:t>    Gopalakrishnan.S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9245" y="1738859"/>
            <a:ext cx="13844193" cy="7789097"/>
          </a:xfrm>
          <a:custGeom>
            <a:avLst/>
            <a:gdLst/>
            <a:ahLst/>
            <a:cxnLst/>
            <a:rect r="r" b="b" t="t" l="l"/>
            <a:pathLst>
              <a:path h="7789097" w="13844193">
                <a:moveTo>
                  <a:pt x="0" y="0"/>
                </a:moveTo>
                <a:lnTo>
                  <a:pt x="13844193" y="0"/>
                </a:lnTo>
                <a:lnTo>
                  <a:pt x="13844193" y="7789096"/>
                </a:lnTo>
                <a:lnTo>
                  <a:pt x="0" y="778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69" t="0" r="-11758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9121" y="1738859"/>
            <a:ext cx="13083949" cy="7538642"/>
          </a:xfrm>
          <a:custGeom>
            <a:avLst/>
            <a:gdLst/>
            <a:ahLst/>
            <a:cxnLst/>
            <a:rect r="r" b="b" t="t" l="l"/>
            <a:pathLst>
              <a:path h="7538642" w="13083949">
                <a:moveTo>
                  <a:pt x="0" y="0"/>
                </a:moveTo>
                <a:lnTo>
                  <a:pt x="13083949" y="0"/>
                </a:lnTo>
                <a:lnTo>
                  <a:pt x="13083949" y="7538642"/>
                </a:lnTo>
                <a:lnTo>
                  <a:pt x="0" y="75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01" t="0" r="-15137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2167" y="1738859"/>
            <a:ext cx="14251847" cy="8233679"/>
          </a:xfrm>
          <a:custGeom>
            <a:avLst/>
            <a:gdLst/>
            <a:ahLst/>
            <a:cxnLst/>
            <a:rect r="r" b="b" t="t" l="l"/>
            <a:pathLst>
              <a:path h="8233679" w="14251847">
                <a:moveTo>
                  <a:pt x="0" y="0"/>
                </a:moveTo>
                <a:lnTo>
                  <a:pt x="14251847" y="0"/>
                </a:lnTo>
                <a:lnTo>
                  <a:pt x="14251847" y="8233678"/>
                </a:lnTo>
                <a:lnTo>
                  <a:pt x="0" y="8233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15" t="-8652" r="-21375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9245" y="2070104"/>
            <a:ext cx="13863362" cy="7658341"/>
          </a:xfrm>
          <a:custGeom>
            <a:avLst/>
            <a:gdLst/>
            <a:ahLst/>
            <a:cxnLst/>
            <a:rect r="r" b="b" t="t" l="l"/>
            <a:pathLst>
              <a:path h="7658341" w="13863362">
                <a:moveTo>
                  <a:pt x="0" y="0"/>
                </a:moveTo>
                <a:lnTo>
                  <a:pt x="13863362" y="0"/>
                </a:lnTo>
                <a:lnTo>
                  <a:pt x="13863362" y="7658341"/>
                </a:lnTo>
                <a:lnTo>
                  <a:pt x="0" y="7658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59" t="-9513" r="-1697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42962" y="460512"/>
            <a:ext cx="14516338" cy="102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0"/>
              </a:lnSpc>
            </a:pPr>
            <a:r>
              <a:rPr lang="en-US" sz="5986">
                <a:solidFill>
                  <a:srgbClr val="0A8038"/>
                </a:solidFill>
                <a:latin typeface="Canva Sans Bold"/>
                <a:ea typeface="Canva Sans Bold"/>
              </a:rPr>
              <a:t>Normal document in NoSQL📄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39559" y="694433"/>
            <a:ext cx="8847071" cy="8898135"/>
          </a:xfrm>
          <a:custGeom>
            <a:avLst/>
            <a:gdLst/>
            <a:ahLst/>
            <a:cxnLst/>
            <a:rect r="r" b="b" t="t" l="l"/>
            <a:pathLst>
              <a:path h="8898135" w="8847071">
                <a:moveTo>
                  <a:pt x="0" y="0"/>
                </a:moveTo>
                <a:lnTo>
                  <a:pt x="8847072" y="0"/>
                </a:lnTo>
                <a:lnTo>
                  <a:pt x="8847072" y="8898134"/>
                </a:lnTo>
                <a:lnTo>
                  <a:pt x="0" y="8898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306" t="-34039" r="-8527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647657"/>
            <a:ext cx="5866120" cy="2991685"/>
          </a:xfrm>
          <a:custGeom>
            <a:avLst/>
            <a:gdLst/>
            <a:ahLst/>
            <a:cxnLst/>
            <a:rect r="r" b="b" t="t" l="l"/>
            <a:pathLst>
              <a:path h="2991685" w="5866120">
                <a:moveTo>
                  <a:pt x="0" y="0"/>
                </a:moveTo>
                <a:lnTo>
                  <a:pt x="5866120" y="0"/>
                </a:lnTo>
                <a:lnTo>
                  <a:pt x="5866120" y="2991686"/>
                </a:lnTo>
                <a:lnTo>
                  <a:pt x="0" y="2991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981" t="-26470" r="-213295" b="-344955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5730" y="1028700"/>
            <a:ext cx="9865358" cy="8358494"/>
          </a:xfrm>
          <a:custGeom>
            <a:avLst/>
            <a:gdLst/>
            <a:ahLst/>
            <a:cxnLst/>
            <a:rect r="r" b="b" t="t" l="l"/>
            <a:pathLst>
              <a:path h="8358494" w="9865358">
                <a:moveTo>
                  <a:pt x="0" y="0"/>
                </a:moveTo>
                <a:lnTo>
                  <a:pt x="9865358" y="0"/>
                </a:lnTo>
                <a:lnTo>
                  <a:pt x="9865358" y="8358494"/>
                </a:lnTo>
                <a:lnTo>
                  <a:pt x="0" y="8358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819" t="0" r="-3946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4972" y="5013952"/>
            <a:ext cx="4334328" cy="3009567"/>
          </a:xfrm>
          <a:custGeom>
            <a:avLst/>
            <a:gdLst/>
            <a:ahLst/>
            <a:cxnLst/>
            <a:rect r="r" b="b" t="t" l="l"/>
            <a:pathLst>
              <a:path h="3009567" w="4334328">
                <a:moveTo>
                  <a:pt x="0" y="0"/>
                </a:moveTo>
                <a:lnTo>
                  <a:pt x="4334328" y="0"/>
                </a:lnTo>
                <a:lnTo>
                  <a:pt x="4334328" y="3009567"/>
                </a:lnTo>
                <a:lnTo>
                  <a:pt x="0" y="3009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018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87833" y="5143500"/>
            <a:ext cx="5229324" cy="3268327"/>
          </a:xfrm>
          <a:custGeom>
            <a:avLst/>
            <a:gdLst/>
            <a:ahLst/>
            <a:cxnLst/>
            <a:rect r="r" b="b" t="t" l="l"/>
            <a:pathLst>
              <a:path h="3268327" w="5229324">
                <a:moveTo>
                  <a:pt x="0" y="0"/>
                </a:moveTo>
                <a:lnTo>
                  <a:pt x="5229324" y="0"/>
                </a:lnTo>
                <a:lnTo>
                  <a:pt x="5229324" y="3268327"/>
                </a:lnTo>
                <a:lnTo>
                  <a:pt x="0" y="3268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467155"/>
            <a:ext cx="4578510" cy="2556363"/>
          </a:xfrm>
          <a:custGeom>
            <a:avLst/>
            <a:gdLst/>
            <a:ahLst/>
            <a:cxnLst/>
            <a:rect r="r" b="b" t="t" l="l"/>
            <a:pathLst>
              <a:path h="2556363" w="4578510">
                <a:moveTo>
                  <a:pt x="0" y="0"/>
                </a:moveTo>
                <a:lnTo>
                  <a:pt x="4578510" y="0"/>
                </a:lnTo>
                <a:lnTo>
                  <a:pt x="4578510" y="2556364"/>
                </a:lnTo>
                <a:lnTo>
                  <a:pt x="0" y="2556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939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5084" y="2296951"/>
            <a:ext cx="13953672" cy="204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2"/>
              </a:lnSpc>
            </a:pPr>
            <a:r>
              <a:rPr lang="en-US" sz="5872">
                <a:solidFill>
                  <a:srgbClr val="004AAD"/>
                </a:solidFill>
                <a:latin typeface="Canva Sans Bold"/>
              </a:rPr>
              <a:t>You know atleast any one object oriented programming language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07210" y="301432"/>
            <a:ext cx="6749419" cy="133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23"/>
              </a:lnSpc>
            </a:pPr>
            <a:r>
              <a:rPr lang="en-US" sz="7873">
                <a:solidFill>
                  <a:srgbClr val="0A8038"/>
                </a:solidFill>
                <a:latin typeface="Canva Sans Bold"/>
              </a:rPr>
              <a:t>Prerequisites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0854" y="2632404"/>
            <a:ext cx="15626291" cy="6279546"/>
          </a:xfrm>
          <a:custGeom>
            <a:avLst/>
            <a:gdLst/>
            <a:ahLst/>
            <a:cxnLst/>
            <a:rect r="r" b="b" t="t" l="l"/>
            <a:pathLst>
              <a:path h="6279546" w="15626291">
                <a:moveTo>
                  <a:pt x="0" y="0"/>
                </a:moveTo>
                <a:lnTo>
                  <a:pt x="15626292" y="0"/>
                </a:lnTo>
                <a:lnTo>
                  <a:pt x="15626292" y="6279546"/>
                </a:lnTo>
                <a:lnTo>
                  <a:pt x="0" y="6279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55" r="-35992" b="-4682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65295" y="6204585"/>
            <a:ext cx="1953577" cy="505778"/>
            <a:chOff x="0" y="0"/>
            <a:chExt cx="2604770" cy="6743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4450"/>
              <a:ext cx="2514600" cy="609600"/>
            </a:xfrm>
            <a:custGeom>
              <a:avLst/>
              <a:gdLst/>
              <a:ahLst/>
              <a:cxnLst/>
              <a:rect r="r" b="b" t="t" l="l"/>
              <a:pathLst>
                <a:path h="609600" w="2514600">
                  <a:moveTo>
                    <a:pt x="87630" y="27940"/>
                  </a:moveTo>
                  <a:cubicBezTo>
                    <a:pt x="718820" y="63500"/>
                    <a:pt x="965200" y="63500"/>
                    <a:pt x="1229360" y="57150"/>
                  </a:cubicBezTo>
                  <a:cubicBezTo>
                    <a:pt x="1557020" y="49530"/>
                    <a:pt x="2161540" y="0"/>
                    <a:pt x="2327910" y="6350"/>
                  </a:cubicBezTo>
                  <a:cubicBezTo>
                    <a:pt x="2376170" y="7620"/>
                    <a:pt x="2395220" y="3810"/>
                    <a:pt x="2421890" y="17780"/>
                  </a:cubicBezTo>
                  <a:cubicBezTo>
                    <a:pt x="2447290" y="30480"/>
                    <a:pt x="2468880" y="52070"/>
                    <a:pt x="2482850" y="88900"/>
                  </a:cubicBezTo>
                  <a:cubicBezTo>
                    <a:pt x="2512060" y="160020"/>
                    <a:pt x="2514600" y="370840"/>
                    <a:pt x="2503170" y="450850"/>
                  </a:cubicBezTo>
                  <a:cubicBezTo>
                    <a:pt x="2496820" y="492760"/>
                    <a:pt x="2487930" y="521970"/>
                    <a:pt x="2468880" y="543560"/>
                  </a:cubicBezTo>
                  <a:cubicBezTo>
                    <a:pt x="2452370" y="562610"/>
                    <a:pt x="2437130" y="568960"/>
                    <a:pt x="2397760" y="577850"/>
                  </a:cubicBezTo>
                  <a:cubicBezTo>
                    <a:pt x="2252980" y="609600"/>
                    <a:pt x="1644650" y="582930"/>
                    <a:pt x="1316990" y="566420"/>
                  </a:cubicBezTo>
                  <a:cubicBezTo>
                    <a:pt x="1042670" y="553720"/>
                    <a:pt x="749300" y="504190"/>
                    <a:pt x="565150" y="501650"/>
                  </a:cubicBezTo>
                  <a:cubicBezTo>
                    <a:pt x="458470" y="499110"/>
                    <a:pt x="374650" y="528320"/>
                    <a:pt x="312420" y="513080"/>
                  </a:cubicBezTo>
                  <a:cubicBezTo>
                    <a:pt x="271780" y="504190"/>
                    <a:pt x="240030" y="485140"/>
                    <a:pt x="218440" y="459740"/>
                  </a:cubicBezTo>
                  <a:cubicBezTo>
                    <a:pt x="198120" y="434340"/>
                    <a:pt x="194310" y="400050"/>
                    <a:pt x="184150" y="360680"/>
                  </a:cubicBezTo>
                  <a:cubicBezTo>
                    <a:pt x="170180" y="308610"/>
                    <a:pt x="135890" y="226060"/>
                    <a:pt x="148590" y="172720"/>
                  </a:cubicBezTo>
                  <a:cubicBezTo>
                    <a:pt x="160020" y="125730"/>
                    <a:pt x="210820" y="77470"/>
                    <a:pt x="242570" y="52070"/>
                  </a:cubicBezTo>
                  <a:cubicBezTo>
                    <a:pt x="264160" y="34290"/>
                    <a:pt x="283210" y="21590"/>
                    <a:pt x="306070" y="19050"/>
                  </a:cubicBezTo>
                  <a:cubicBezTo>
                    <a:pt x="331470" y="16510"/>
                    <a:pt x="368300" y="24130"/>
                    <a:pt x="386080" y="41910"/>
                  </a:cubicBezTo>
                  <a:cubicBezTo>
                    <a:pt x="403860" y="58420"/>
                    <a:pt x="416560" y="95250"/>
                    <a:pt x="411480" y="119380"/>
                  </a:cubicBezTo>
                  <a:cubicBezTo>
                    <a:pt x="407670" y="143510"/>
                    <a:pt x="382270" y="173990"/>
                    <a:pt x="361950" y="185420"/>
                  </a:cubicBezTo>
                  <a:cubicBezTo>
                    <a:pt x="345440" y="194310"/>
                    <a:pt x="323850" y="194310"/>
                    <a:pt x="306070" y="190500"/>
                  </a:cubicBezTo>
                  <a:cubicBezTo>
                    <a:pt x="289560" y="186690"/>
                    <a:pt x="269240" y="177800"/>
                    <a:pt x="257810" y="162560"/>
                  </a:cubicBezTo>
                  <a:cubicBezTo>
                    <a:pt x="245110" y="143510"/>
                    <a:pt x="233680" y="105410"/>
                    <a:pt x="240030" y="81280"/>
                  </a:cubicBezTo>
                  <a:cubicBezTo>
                    <a:pt x="246380" y="58420"/>
                    <a:pt x="274320" y="29210"/>
                    <a:pt x="297180" y="21590"/>
                  </a:cubicBezTo>
                  <a:cubicBezTo>
                    <a:pt x="320040" y="13970"/>
                    <a:pt x="359410" y="20320"/>
                    <a:pt x="378460" y="35560"/>
                  </a:cubicBezTo>
                  <a:cubicBezTo>
                    <a:pt x="397510" y="49530"/>
                    <a:pt x="414020" y="85090"/>
                    <a:pt x="412750" y="110490"/>
                  </a:cubicBezTo>
                  <a:cubicBezTo>
                    <a:pt x="411480" y="134620"/>
                    <a:pt x="388620" y="172720"/>
                    <a:pt x="370840" y="180340"/>
                  </a:cubicBezTo>
                  <a:cubicBezTo>
                    <a:pt x="358140" y="186690"/>
                    <a:pt x="334010" y="167640"/>
                    <a:pt x="327660" y="173990"/>
                  </a:cubicBezTo>
                  <a:cubicBezTo>
                    <a:pt x="317500" y="184150"/>
                    <a:pt x="347980" y="232410"/>
                    <a:pt x="345440" y="259080"/>
                  </a:cubicBezTo>
                  <a:cubicBezTo>
                    <a:pt x="344170" y="284480"/>
                    <a:pt x="307340" y="318770"/>
                    <a:pt x="317500" y="334010"/>
                  </a:cubicBezTo>
                  <a:cubicBezTo>
                    <a:pt x="337820" y="360680"/>
                    <a:pt x="462280" y="322580"/>
                    <a:pt x="566420" y="326390"/>
                  </a:cubicBezTo>
                  <a:cubicBezTo>
                    <a:pt x="741680" y="331470"/>
                    <a:pt x="1016000" y="378460"/>
                    <a:pt x="1273810" y="392430"/>
                  </a:cubicBezTo>
                  <a:cubicBezTo>
                    <a:pt x="1582420" y="408940"/>
                    <a:pt x="2146300" y="377190"/>
                    <a:pt x="2294890" y="402590"/>
                  </a:cubicBezTo>
                  <a:cubicBezTo>
                    <a:pt x="2338070" y="410210"/>
                    <a:pt x="2366010" y="411480"/>
                    <a:pt x="2376170" y="430530"/>
                  </a:cubicBezTo>
                  <a:cubicBezTo>
                    <a:pt x="2387600" y="450850"/>
                    <a:pt x="2364740" y="521970"/>
                    <a:pt x="2355850" y="521970"/>
                  </a:cubicBezTo>
                  <a:cubicBezTo>
                    <a:pt x="2348230" y="521970"/>
                    <a:pt x="2336800" y="482600"/>
                    <a:pt x="2329180" y="448310"/>
                  </a:cubicBezTo>
                  <a:cubicBezTo>
                    <a:pt x="2315210" y="377190"/>
                    <a:pt x="2289810" y="123190"/>
                    <a:pt x="2316480" y="110490"/>
                  </a:cubicBezTo>
                  <a:cubicBezTo>
                    <a:pt x="2330450" y="104140"/>
                    <a:pt x="2387600" y="158750"/>
                    <a:pt x="2381250" y="172720"/>
                  </a:cubicBezTo>
                  <a:cubicBezTo>
                    <a:pt x="2371090" y="199390"/>
                    <a:pt x="2138680" y="165100"/>
                    <a:pt x="2020570" y="168910"/>
                  </a:cubicBezTo>
                  <a:cubicBezTo>
                    <a:pt x="1906270" y="173990"/>
                    <a:pt x="1802130" y="193040"/>
                    <a:pt x="1685290" y="199390"/>
                  </a:cubicBezTo>
                  <a:cubicBezTo>
                    <a:pt x="1560830" y="205740"/>
                    <a:pt x="1461770" y="205740"/>
                    <a:pt x="1295400" y="207010"/>
                  </a:cubicBezTo>
                  <a:cubicBezTo>
                    <a:pt x="1003300" y="207010"/>
                    <a:pt x="218440" y="223520"/>
                    <a:pt x="78740" y="193040"/>
                  </a:cubicBezTo>
                  <a:cubicBezTo>
                    <a:pt x="48260" y="186690"/>
                    <a:pt x="38100" y="181610"/>
                    <a:pt x="25400" y="168910"/>
                  </a:cubicBezTo>
                  <a:cubicBezTo>
                    <a:pt x="12700" y="156210"/>
                    <a:pt x="2540" y="134620"/>
                    <a:pt x="1270" y="115570"/>
                  </a:cubicBezTo>
                  <a:cubicBezTo>
                    <a:pt x="0" y="97790"/>
                    <a:pt x="5080" y="74930"/>
                    <a:pt x="17780" y="59690"/>
                  </a:cubicBezTo>
                  <a:cubicBezTo>
                    <a:pt x="31750" y="44450"/>
                    <a:pt x="87630" y="27940"/>
                    <a:pt x="87630" y="2794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4482465" y="6270308"/>
            <a:ext cx="1655445" cy="375285"/>
            <a:chOff x="0" y="0"/>
            <a:chExt cx="2207260" cy="500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39370"/>
              <a:ext cx="2106930" cy="411480"/>
            </a:xfrm>
            <a:custGeom>
              <a:avLst/>
              <a:gdLst/>
              <a:ahLst/>
              <a:cxnLst/>
              <a:rect r="r" b="b" t="t" l="l"/>
              <a:pathLst>
                <a:path h="411480" w="2106930">
                  <a:moveTo>
                    <a:pt x="64770" y="163830"/>
                  </a:moveTo>
                  <a:cubicBezTo>
                    <a:pt x="956310" y="132080"/>
                    <a:pt x="1228090" y="172720"/>
                    <a:pt x="1395730" y="181610"/>
                  </a:cubicBezTo>
                  <a:cubicBezTo>
                    <a:pt x="1501140" y="186690"/>
                    <a:pt x="1568450" y="189230"/>
                    <a:pt x="1649730" y="186690"/>
                  </a:cubicBezTo>
                  <a:cubicBezTo>
                    <a:pt x="1723390" y="185420"/>
                    <a:pt x="1816100" y="166370"/>
                    <a:pt x="1861820" y="173990"/>
                  </a:cubicBezTo>
                  <a:cubicBezTo>
                    <a:pt x="1884680" y="177800"/>
                    <a:pt x="1898650" y="181610"/>
                    <a:pt x="1911350" y="193040"/>
                  </a:cubicBezTo>
                  <a:cubicBezTo>
                    <a:pt x="1924050" y="204470"/>
                    <a:pt x="1935480" y="223520"/>
                    <a:pt x="1936750" y="241300"/>
                  </a:cubicBezTo>
                  <a:cubicBezTo>
                    <a:pt x="1938020" y="260350"/>
                    <a:pt x="1925320" y="292100"/>
                    <a:pt x="1911350" y="306070"/>
                  </a:cubicBezTo>
                  <a:cubicBezTo>
                    <a:pt x="1898650" y="318770"/>
                    <a:pt x="1888490" y="322580"/>
                    <a:pt x="1861820" y="325120"/>
                  </a:cubicBezTo>
                  <a:cubicBezTo>
                    <a:pt x="1765300" y="336550"/>
                    <a:pt x="1435100" y="243840"/>
                    <a:pt x="1182370" y="227330"/>
                  </a:cubicBezTo>
                  <a:cubicBezTo>
                    <a:pt x="867410" y="208280"/>
                    <a:pt x="240030" y="273050"/>
                    <a:pt x="115570" y="245110"/>
                  </a:cubicBezTo>
                  <a:cubicBezTo>
                    <a:pt x="86360" y="237490"/>
                    <a:pt x="76200" y="233680"/>
                    <a:pt x="66040" y="219710"/>
                  </a:cubicBezTo>
                  <a:cubicBezTo>
                    <a:pt x="52070" y="203200"/>
                    <a:pt x="45720" y="167640"/>
                    <a:pt x="46990" y="148590"/>
                  </a:cubicBezTo>
                  <a:cubicBezTo>
                    <a:pt x="48260" y="134620"/>
                    <a:pt x="55880" y="124460"/>
                    <a:pt x="64770" y="115570"/>
                  </a:cubicBezTo>
                  <a:cubicBezTo>
                    <a:pt x="76200" y="104140"/>
                    <a:pt x="90170" y="93980"/>
                    <a:pt x="113030" y="88900"/>
                  </a:cubicBezTo>
                  <a:cubicBezTo>
                    <a:pt x="160020" y="77470"/>
                    <a:pt x="234950" y="85090"/>
                    <a:pt x="332740" y="88900"/>
                  </a:cubicBezTo>
                  <a:cubicBezTo>
                    <a:pt x="527050" y="93980"/>
                    <a:pt x="953770" y="143510"/>
                    <a:pt x="1202690" y="144780"/>
                  </a:cubicBezTo>
                  <a:cubicBezTo>
                    <a:pt x="1390650" y="147320"/>
                    <a:pt x="1621790" y="106680"/>
                    <a:pt x="1697990" y="120650"/>
                  </a:cubicBezTo>
                  <a:cubicBezTo>
                    <a:pt x="1723390" y="125730"/>
                    <a:pt x="1733550" y="130810"/>
                    <a:pt x="1744980" y="142240"/>
                  </a:cubicBezTo>
                  <a:cubicBezTo>
                    <a:pt x="1756410" y="153670"/>
                    <a:pt x="1764030" y="173990"/>
                    <a:pt x="1765300" y="189230"/>
                  </a:cubicBezTo>
                  <a:cubicBezTo>
                    <a:pt x="1766570" y="205740"/>
                    <a:pt x="1758950" y="226060"/>
                    <a:pt x="1750060" y="237490"/>
                  </a:cubicBezTo>
                  <a:cubicBezTo>
                    <a:pt x="1739900" y="250190"/>
                    <a:pt x="1724660" y="259080"/>
                    <a:pt x="1705610" y="264160"/>
                  </a:cubicBezTo>
                  <a:cubicBezTo>
                    <a:pt x="1676400" y="271780"/>
                    <a:pt x="1639570" y="267970"/>
                    <a:pt x="1588770" y="264160"/>
                  </a:cubicBezTo>
                  <a:cubicBezTo>
                    <a:pt x="1494790" y="256540"/>
                    <a:pt x="1303020" y="209550"/>
                    <a:pt x="1183640" y="199390"/>
                  </a:cubicBezTo>
                  <a:cubicBezTo>
                    <a:pt x="1090930" y="191770"/>
                    <a:pt x="1014730" y="193040"/>
                    <a:pt x="933450" y="196850"/>
                  </a:cubicBezTo>
                  <a:cubicBezTo>
                    <a:pt x="855980" y="201930"/>
                    <a:pt x="800100" y="207010"/>
                    <a:pt x="708660" y="222250"/>
                  </a:cubicBezTo>
                  <a:cubicBezTo>
                    <a:pt x="562610" y="247650"/>
                    <a:pt x="231140" y="361950"/>
                    <a:pt x="143510" y="349250"/>
                  </a:cubicBezTo>
                  <a:cubicBezTo>
                    <a:pt x="115570" y="345440"/>
                    <a:pt x="100330" y="334010"/>
                    <a:pt x="90170" y="320040"/>
                  </a:cubicBezTo>
                  <a:cubicBezTo>
                    <a:pt x="81280" y="308610"/>
                    <a:pt x="78740" y="288290"/>
                    <a:pt x="80010" y="275590"/>
                  </a:cubicBezTo>
                  <a:cubicBezTo>
                    <a:pt x="81280" y="264160"/>
                    <a:pt x="85090" y="255270"/>
                    <a:pt x="91440" y="246380"/>
                  </a:cubicBezTo>
                  <a:cubicBezTo>
                    <a:pt x="100330" y="236220"/>
                    <a:pt x="106680" y="227330"/>
                    <a:pt x="129540" y="220980"/>
                  </a:cubicBezTo>
                  <a:cubicBezTo>
                    <a:pt x="231140" y="190500"/>
                    <a:pt x="751840" y="238760"/>
                    <a:pt x="1024890" y="233680"/>
                  </a:cubicBezTo>
                  <a:cubicBezTo>
                    <a:pt x="1256030" y="228600"/>
                    <a:pt x="1568450" y="173990"/>
                    <a:pt x="1662430" y="200660"/>
                  </a:cubicBezTo>
                  <a:cubicBezTo>
                    <a:pt x="1692910" y="208280"/>
                    <a:pt x="1706880" y="222250"/>
                    <a:pt x="1717040" y="236220"/>
                  </a:cubicBezTo>
                  <a:cubicBezTo>
                    <a:pt x="1724660" y="246380"/>
                    <a:pt x="1725930" y="256540"/>
                    <a:pt x="1725930" y="267970"/>
                  </a:cubicBezTo>
                  <a:cubicBezTo>
                    <a:pt x="1724660" y="283210"/>
                    <a:pt x="1719580" y="303530"/>
                    <a:pt x="1709420" y="314960"/>
                  </a:cubicBezTo>
                  <a:cubicBezTo>
                    <a:pt x="1699260" y="327660"/>
                    <a:pt x="1684020" y="334010"/>
                    <a:pt x="1664970" y="339090"/>
                  </a:cubicBezTo>
                  <a:cubicBezTo>
                    <a:pt x="1635760" y="347980"/>
                    <a:pt x="1604010" y="347980"/>
                    <a:pt x="1545590" y="347980"/>
                  </a:cubicBezTo>
                  <a:cubicBezTo>
                    <a:pt x="1385570" y="345440"/>
                    <a:pt x="746760" y="293370"/>
                    <a:pt x="648970" y="270510"/>
                  </a:cubicBezTo>
                  <a:cubicBezTo>
                    <a:pt x="629920" y="266700"/>
                    <a:pt x="624840" y="265430"/>
                    <a:pt x="614680" y="256540"/>
                  </a:cubicBezTo>
                  <a:cubicBezTo>
                    <a:pt x="601980" y="247650"/>
                    <a:pt x="588010" y="228600"/>
                    <a:pt x="584200" y="212090"/>
                  </a:cubicBezTo>
                  <a:cubicBezTo>
                    <a:pt x="580390" y="194310"/>
                    <a:pt x="585470" y="171450"/>
                    <a:pt x="591820" y="157480"/>
                  </a:cubicBezTo>
                  <a:cubicBezTo>
                    <a:pt x="596900" y="144780"/>
                    <a:pt x="601980" y="137160"/>
                    <a:pt x="615950" y="129540"/>
                  </a:cubicBezTo>
                  <a:cubicBezTo>
                    <a:pt x="651510" y="110490"/>
                    <a:pt x="737870" y="99060"/>
                    <a:pt x="824230" y="90170"/>
                  </a:cubicBezTo>
                  <a:cubicBezTo>
                    <a:pt x="966470" y="76200"/>
                    <a:pt x="1201420" y="92710"/>
                    <a:pt x="1388110" y="81280"/>
                  </a:cubicBezTo>
                  <a:cubicBezTo>
                    <a:pt x="1573530" y="68580"/>
                    <a:pt x="1859280" y="5080"/>
                    <a:pt x="1940560" y="21590"/>
                  </a:cubicBezTo>
                  <a:cubicBezTo>
                    <a:pt x="1965960" y="26670"/>
                    <a:pt x="1977390" y="34290"/>
                    <a:pt x="1987550" y="46990"/>
                  </a:cubicBezTo>
                  <a:cubicBezTo>
                    <a:pt x="1998980" y="60960"/>
                    <a:pt x="2006600" y="81280"/>
                    <a:pt x="2005330" y="97790"/>
                  </a:cubicBezTo>
                  <a:cubicBezTo>
                    <a:pt x="2005330" y="115570"/>
                    <a:pt x="1996440" y="135890"/>
                    <a:pt x="1985010" y="148590"/>
                  </a:cubicBezTo>
                  <a:cubicBezTo>
                    <a:pt x="1973580" y="160020"/>
                    <a:pt x="1960880" y="166370"/>
                    <a:pt x="1936750" y="171450"/>
                  </a:cubicBezTo>
                  <a:cubicBezTo>
                    <a:pt x="1875790" y="185420"/>
                    <a:pt x="1700530" y="160020"/>
                    <a:pt x="1592580" y="161290"/>
                  </a:cubicBezTo>
                  <a:cubicBezTo>
                    <a:pt x="1498600" y="162560"/>
                    <a:pt x="1413510" y="168910"/>
                    <a:pt x="1324610" y="177800"/>
                  </a:cubicBezTo>
                  <a:cubicBezTo>
                    <a:pt x="1236980" y="185420"/>
                    <a:pt x="1153160" y="194310"/>
                    <a:pt x="1061720" y="210820"/>
                  </a:cubicBezTo>
                  <a:cubicBezTo>
                    <a:pt x="958850" y="229870"/>
                    <a:pt x="802640" y="298450"/>
                    <a:pt x="737870" y="289560"/>
                  </a:cubicBezTo>
                  <a:cubicBezTo>
                    <a:pt x="708660" y="284480"/>
                    <a:pt x="688340" y="270510"/>
                    <a:pt x="676910" y="252730"/>
                  </a:cubicBezTo>
                  <a:cubicBezTo>
                    <a:pt x="665480" y="234950"/>
                    <a:pt x="664210" y="201930"/>
                    <a:pt x="671830" y="182880"/>
                  </a:cubicBezTo>
                  <a:cubicBezTo>
                    <a:pt x="680720" y="163830"/>
                    <a:pt x="702310" y="148590"/>
                    <a:pt x="727710" y="138430"/>
                  </a:cubicBezTo>
                  <a:cubicBezTo>
                    <a:pt x="767080" y="121920"/>
                    <a:pt x="825500" y="125730"/>
                    <a:pt x="899160" y="121920"/>
                  </a:cubicBezTo>
                  <a:cubicBezTo>
                    <a:pt x="1026160" y="115570"/>
                    <a:pt x="1244600" y="127000"/>
                    <a:pt x="1428750" y="119380"/>
                  </a:cubicBezTo>
                  <a:cubicBezTo>
                    <a:pt x="1628140" y="111760"/>
                    <a:pt x="1963420" y="44450"/>
                    <a:pt x="2052320" y="72390"/>
                  </a:cubicBezTo>
                  <a:cubicBezTo>
                    <a:pt x="2080260" y="81280"/>
                    <a:pt x="2092960" y="95250"/>
                    <a:pt x="2100580" y="113030"/>
                  </a:cubicBezTo>
                  <a:cubicBezTo>
                    <a:pt x="2106930" y="129540"/>
                    <a:pt x="2106930" y="153670"/>
                    <a:pt x="2094230" y="175260"/>
                  </a:cubicBezTo>
                  <a:cubicBezTo>
                    <a:pt x="2068830" y="215900"/>
                    <a:pt x="1935480" y="259080"/>
                    <a:pt x="1887220" y="299720"/>
                  </a:cubicBezTo>
                  <a:cubicBezTo>
                    <a:pt x="1855470" y="327660"/>
                    <a:pt x="1841500" y="364490"/>
                    <a:pt x="1818640" y="382270"/>
                  </a:cubicBezTo>
                  <a:cubicBezTo>
                    <a:pt x="1802130" y="396240"/>
                    <a:pt x="1788160" y="407670"/>
                    <a:pt x="1770380" y="408940"/>
                  </a:cubicBezTo>
                  <a:cubicBezTo>
                    <a:pt x="1750060" y="410210"/>
                    <a:pt x="1717040" y="398780"/>
                    <a:pt x="1703070" y="384810"/>
                  </a:cubicBezTo>
                  <a:cubicBezTo>
                    <a:pt x="1689100" y="372110"/>
                    <a:pt x="1682750" y="349250"/>
                    <a:pt x="1681480" y="334010"/>
                  </a:cubicBezTo>
                  <a:cubicBezTo>
                    <a:pt x="1681480" y="321310"/>
                    <a:pt x="1681480" y="309880"/>
                    <a:pt x="1690370" y="298450"/>
                  </a:cubicBezTo>
                  <a:cubicBezTo>
                    <a:pt x="1705610" y="276860"/>
                    <a:pt x="1758950" y="250190"/>
                    <a:pt x="1794510" y="237490"/>
                  </a:cubicBezTo>
                  <a:cubicBezTo>
                    <a:pt x="1826260" y="224790"/>
                    <a:pt x="1865630" y="213360"/>
                    <a:pt x="1889760" y="218440"/>
                  </a:cubicBezTo>
                  <a:cubicBezTo>
                    <a:pt x="1907540" y="222250"/>
                    <a:pt x="1921510" y="233680"/>
                    <a:pt x="1930400" y="246380"/>
                  </a:cubicBezTo>
                  <a:cubicBezTo>
                    <a:pt x="1939290" y="259080"/>
                    <a:pt x="1945640" y="278130"/>
                    <a:pt x="1945640" y="294640"/>
                  </a:cubicBezTo>
                  <a:cubicBezTo>
                    <a:pt x="1944370" y="309880"/>
                    <a:pt x="1938020" y="328930"/>
                    <a:pt x="1927860" y="340360"/>
                  </a:cubicBezTo>
                  <a:cubicBezTo>
                    <a:pt x="1918970" y="353060"/>
                    <a:pt x="1902460" y="364490"/>
                    <a:pt x="1885950" y="368300"/>
                  </a:cubicBezTo>
                  <a:cubicBezTo>
                    <a:pt x="1866900" y="370840"/>
                    <a:pt x="1831340" y="363220"/>
                    <a:pt x="1816100" y="350520"/>
                  </a:cubicBezTo>
                  <a:cubicBezTo>
                    <a:pt x="1802130" y="340360"/>
                    <a:pt x="1794510" y="322580"/>
                    <a:pt x="1790700" y="307340"/>
                  </a:cubicBezTo>
                  <a:cubicBezTo>
                    <a:pt x="1788160" y="292100"/>
                    <a:pt x="1790700" y="271780"/>
                    <a:pt x="1798320" y="257810"/>
                  </a:cubicBezTo>
                  <a:cubicBezTo>
                    <a:pt x="1804670" y="243840"/>
                    <a:pt x="1818640" y="229870"/>
                    <a:pt x="1832610" y="222250"/>
                  </a:cubicBezTo>
                  <a:cubicBezTo>
                    <a:pt x="1846580" y="215900"/>
                    <a:pt x="1865630" y="212090"/>
                    <a:pt x="1882140" y="215900"/>
                  </a:cubicBezTo>
                  <a:cubicBezTo>
                    <a:pt x="1901190" y="220980"/>
                    <a:pt x="1929130" y="243840"/>
                    <a:pt x="1939290" y="261620"/>
                  </a:cubicBezTo>
                  <a:cubicBezTo>
                    <a:pt x="1946910" y="275590"/>
                    <a:pt x="1946910" y="295910"/>
                    <a:pt x="1943100" y="311150"/>
                  </a:cubicBezTo>
                  <a:cubicBezTo>
                    <a:pt x="1939290" y="326390"/>
                    <a:pt x="1930400" y="342900"/>
                    <a:pt x="1916430" y="353060"/>
                  </a:cubicBezTo>
                  <a:cubicBezTo>
                    <a:pt x="1897380" y="365760"/>
                    <a:pt x="1850390" y="355600"/>
                    <a:pt x="1828800" y="367030"/>
                  </a:cubicBezTo>
                  <a:cubicBezTo>
                    <a:pt x="1811020" y="375920"/>
                    <a:pt x="1802130" y="397510"/>
                    <a:pt x="1788160" y="403860"/>
                  </a:cubicBezTo>
                  <a:cubicBezTo>
                    <a:pt x="1776730" y="410210"/>
                    <a:pt x="1764030" y="411480"/>
                    <a:pt x="1751330" y="408940"/>
                  </a:cubicBezTo>
                  <a:cubicBezTo>
                    <a:pt x="1736090" y="406400"/>
                    <a:pt x="1714500" y="396240"/>
                    <a:pt x="1703070" y="384810"/>
                  </a:cubicBezTo>
                  <a:cubicBezTo>
                    <a:pt x="1692910" y="375920"/>
                    <a:pt x="1687830" y="364490"/>
                    <a:pt x="1685290" y="353060"/>
                  </a:cubicBezTo>
                  <a:cubicBezTo>
                    <a:pt x="1681480" y="341630"/>
                    <a:pt x="1681480" y="328930"/>
                    <a:pt x="1684020" y="316230"/>
                  </a:cubicBezTo>
                  <a:cubicBezTo>
                    <a:pt x="1687830" y="299720"/>
                    <a:pt x="1694180" y="283210"/>
                    <a:pt x="1708150" y="265430"/>
                  </a:cubicBezTo>
                  <a:cubicBezTo>
                    <a:pt x="1732280" y="233680"/>
                    <a:pt x="1798320" y="182880"/>
                    <a:pt x="1840230" y="154940"/>
                  </a:cubicBezTo>
                  <a:cubicBezTo>
                    <a:pt x="1871980" y="133350"/>
                    <a:pt x="1897380" y="120650"/>
                    <a:pt x="1930400" y="107950"/>
                  </a:cubicBezTo>
                  <a:cubicBezTo>
                    <a:pt x="1967230" y="92710"/>
                    <a:pt x="2023110" y="68580"/>
                    <a:pt x="2052320" y="72390"/>
                  </a:cubicBezTo>
                  <a:cubicBezTo>
                    <a:pt x="2070100" y="74930"/>
                    <a:pt x="2082800" y="86360"/>
                    <a:pt x="2091690" y="99060"/>
                  </a:cubicBezTo>
                  <a:cubicBezTo>
                    <a:pt x="2100580" y="110490"/>
                    <a:pt x="2105660" y="129540"/>
                    <a:pt x="2104390" y="144780"/>
                  </a:cubicBezTo>
                  <a:cubicBezTo>
                    <a:pt x="2103120" y="160020"/>
                    <a:pt x="2094230" y="177800"/>
                    <a:pt x="2084070" y="187960"/>
                  </a:cubicBezTo>
                  <a:cubicBezTo>
                    <a:pt x="2072640" y="198120"/>
                    <a:pt x="2065020" y="199390"/>
                    <a:pt x="2039620" y="205740"/>
                  </a:cubicBezTo>
                  <a:cubicBezTo>
                    <a:pt x="1905000" y="236220"/>
                    <a:pt x="890270" y="325120"/>
                    <a:pt x="737870" y="289560"/>
                  </a:cubicBezTo>
                  <a:cubicBezTo>
                    <a:pt x="702310" y="280670"/>
                    <a:pt x="688340" y="270510"/>
                    <a:pt x="676910" y="252730"/>
                  </a:cubicBezTo>
                  <a:cubicBezTo>
                    <a:pt x="665480" y="234950"/>
                    <a:pt x="664210" y="201930"/>
                    <a:pt x="671830" y="182880"/>
                  </a:cubicBezTo>
                  <a:cubicBezTo>
                    <a:pt x="680720" y="163830"/>
                    <a:pt x="698500" y="152400"/>
                    <a:pt x="727710" y="138430"/>
                  </a:cubicBezTo>
                  <a:cubicBezTo>
                    <a:pt x="798830" y="104140"/>
                    <a:pt x="993140" y="72390"/>
                    <a:pt x="1134110" y="52070"/>
                  </a:cubicBezTo>
                  <a:cubicBezTo>
                    <a:pt x="1282700" y="29210"/>
                    <a:pt x="1456690" y="15240"/>
                    <a:pt x="1600200" y="11430"/>
                  </a:cubicBezTo>
                  <a:cubicBezTo>
                    <a:pt x="1722120" y="7620"/>
                    <a:pt x="1877060" y="0"/>
                    <a:pt x="1940560" y="21590"/>
                  </a:cubicBezTo>
                  <a:cubicBezTo>
                    <a:pt x="1969770" y="31750"/>
                    <a:pt x="1987550" y="45720"/>
                    <a:pt x="1997710" y="62230"/>
                  </a:cubicBezTo>
                  <a:cubicBezTo>
                    <a:pt x="2006600" y="77470"/>
                    <a:pt x="2006600" y="101600"/>
                    <a:pt x="2002790" y="116840"/>
                  </a:cubicBezTo>
                  <a:cubicBezTo>
                    <a:pt x="2000250" y="128270"/>
                    <a:pt x="1995170" y="139700"/>
                    <a:pt x="1985010" y="148590"/>
                  </a:cubicBezTo>
                  <a:cubicBezTo>
                    <a:pt x="1969770" y="161290"/>
                    <a:pt x="1940560" y="170180"/>
                    <a:pt x="1912620" y="177800"/>
                  </a:cubicBezTo>
                  <a:cubicBezTo>
                    <a:pt x="1880870" y="186690"/>
                    <a:pt x="1855470" y="185420"/>
                    <a:pt x="1803400" y="191770"/>
                  </a:cubicBezTo>
                  <a:cubicBezTo>
                    <a:pt x="1680210" y="203200"/>
                    <a:pt x="1366520" y="234950"/>
                    <a:pt x="1173480" y="241300"/>
                  </a:cubicBezTo>
                  <a:cubicBezTo>
                    <a:pt x="1009650" y="247650"/>
                    <a:pt x="805180" y="218440"/>
                    <a:pt x="721360" y="237490"/>
                  </a:cubicBezTo>
                  <a:cubicBezTo>
                    <a:pt x="685800" y="245110"/>
                    <a:pt x="670560" y="271780"/>
                    <a:pt x="648970" y="270510"/>
                  </a:cubicBezTo>
                  <a:cubicBezTo>
                    <a:pt x="631190" y="270510"/>
                    <a:pt x="612140" y="255270"/>
                    <a:pt x="600710" y="245110"/>
                  </a:cubicBezTo>
                  <a:cubicBezTo>
                    <a:pt x="591820" y="234950"/>
                    <a:pt x="585470" y="224790"/>
                    <a:pt x="584200" y="212090"/>
                  </a:cubicBezTo>
                  <a:cubicBezTo>
                    <a:pt x="581660" y="193040"/>
                    <a:pt x="588010" y="157480"/>
                    <a:pt x="601980" y="142240"/>
                  </a:cubicBezTo>
                  <a:cubicBezTo>
                    <a:pt x="617220" y="125730"/>
                    <a:pt x="633730" y="121920"/>
                    <a:pt x="670560" y="116840"/>
                  </a:cubicBezTo>
                  <a:cubicBezTo>
                    <a:pt x="789940" y="101600"/>
                    <a:pt x="1299210" y="182880"/>
                    <a:pt x="1474470" y="194310"/>
                  </a:cubicBezTo>
                  <a:cubicBezTo>
                    <a:pt x="1558290" y="199390"/>
                    <a:pt x="1621790" y="190500"/>
                    <a:pt x="1662430" y="200660"/>
                  </a:cubicBezTo>
                  <a:cubicBezTo>
                    <a:pt x="1684020" y="205740"/>
                    <a:pt x="1696720" y="210820"/>
                    <a:pt x="1706880" y="222250"/>
                  </a:cubicBezTo>
                  <a:cubicBezTo>
                    <a:pt x="1718310" y="233680"/>
                    <a:pt x="1725930" y="252730"/>
                    <a:pt x="1725930" y="267970"/>
                  </a:cubicBezTo>
                  <a:cubicBezTo>
                    <a:pt x="1725930" y="284480"/>
                    <a:pt x="1719580" y="303530"/>
                    <a:pt x="1709420" y="314960"/>
                  </a:cubicBezTo>
                  <a:cubicBezTo>
                    <a:pt x="1699260" y="327660"/>
                    <a:pt x="1689100" y="332740"/>
                    <a:pt x="1664970" y="339090"/>
                  </a:cubicBezTo>
                  <a:cubicBezTo>
                    <a:pt x="1596390" y="358140"/>
                    <a:pt x="1399540" y="354330"/>
                    <a:pt x="1223010" y="356870"/>
                  </a:cubicBezTo>
                  <a:cubicBezTo>
                    <a:pt x="962660" y="361950"/>
                    <a:pt x="433070" y="361950"/>
                    <a:pt x="255270" y="354330"/>
                  </a:cubicBezTo>
                  <a:cubicBezTo>
                    <a:pt x="186690" y="350520"/>
                    <a:pt x="142240" y="355600"/>
                    <a:pt x="113030" y="341630"/>
                  </a:cubicBezTo>
                  <a:cubicBezTo>
                    <a:pt x="97790" y="332740"/>
                    <a:pt x="88900" y="318770"/>
                    <a:pt x="83820" y="306070"/>
                  </a:cubicBezTo>
                  <a:cubicBezTo>
                    <a:pt x="78740" y="295910"/>
                    <a:pt x="78740" y="285750"/>
                    <a:pt x="80010" y="275590"/>
                  </a:cubicBezTo>
                  <a:cubicBezTo>
                    <a:pt x="81280" y="265430"/>
                    <a:pt x="85090" y="255270"/>
                    <a:pt x="91440" y="246380"/>
                  </a:cubicBezTo>
                  <a:cubicBezTo>
                    <a:pt x="100330" y="236220"/>
                    <a:pt x="107950" y="229870"/>
                    <a:pt x="129540" y="220980"/>
                  </a:cubicBezTo>
                  <a:cubicBezTo>
                    <a:pt x="207010" y="187960"/>
                    <a:pt x="544830" y="120650"/>
                    <a:pt x="692150" y="93980"/>
                  </a:cubicBezTo>
                  <a:cubicBezTo>
                    <a:pt x="787400" y="77470"/>
                    <a:pt x="847090" y="68580"/>
                    <a:pt x="928370" y="62230"/>
                  </a:cubicBezTo>
                  <a:cubicBezTo>
                    <a:pt x="1017270" y="55880"/>
                    <a:pt x="1101090" y="52070"/>
                    <a:pt x="1207770" y="58420"/>
                  </a:cubicBezTo>
                  <a:cubicBezTo>
                    <a:pt x="1351280" y="66040"/>
                    <a:pt x="1643380" y="93980"/>
                    <a:pt x="1715770" y="124460"/>
                  </a:cubicBezTo>
                  <a:cubicBezTo>
                    <a:pt x="1738630" y="134620"/>
                    <a:pt x="1747520" y="142240"/>
                    <a:pt x="1755140" y="156210"/>
                  </a:cubicBezTo>
                  <a:cubicBezTo>
                    <a:pt x="1764030" y="170180"/>
                    <a:pt x="1766570" y="190500"/>
                    <a:pt x="1764030" y="207010"/>
                  </a:cubicBezTo>
                  <a:cubicBezTo>
                    <a:pt x="1761490" y="222250"/>
                    <a:pt x="1748790" y="240030"/>
                    <a:pt x="1737360" y="250190"/>
                  </a:cubicBezTo>
                  <a:cubicBezTo>
                    <a:pt x="1728470" y="257810"/>
                    <a:pt x="1722120" y="260350"/>
                    <a:pt x="1705610" y="264160"/>
                  </a:cubicBezTo>
                  <a:cubicBezTo>
                    <a:pt x="1656080" y="275590"/>
                    <a:pt x="1525270" y="275590"/>
                    <a:pt x="1400810" y="274320"/>
                  </a:cubicBezTo>
                  <a:cubicBezTo>
                    <a:pt x="1201420" y="273050"/>
                    <a:pt x="858520" y="245110"/>
                    <a:pt x="626110" y="240030"/>
                  </a:cubicBezTo>
                  <a:cubicBezTo>
                    <a:pt x="438150" y="237490"/>
                    <a:pt x="200660" y="270510"/>
                    <a:pt x="115570" y="245110"/>
                  </a:cubicBezTo>
                  <a:cubicBezTo>
                    <a:pt x="82550" y="234950"/>
                    <a:pt x="66040" y="220980"/>
                    <a:pt x="54610" y="203200"/>
                  </a:cubicBezTo>
                  <a:cubicBezTo>
                    <a:pt x="45720" y="187960"/>
                    <a:pt x="44450" y="163830"/>
                    <a:pt x="46990" y="148590"/>
                  </a:cubicBezTo>
                  <a:cubicBezTo>
                    <a:pt x="49530" y="135890"/>
                    <a:pt x="55880" y="124460"/>
                    <a:pt x="64770" y="115570"/>
                  </a:cubicBezTo>
                  <a:cubicBezTo>
                    <a:pt x="76200" y="104140"/>
                    <a:pt x="85090" y="95250"/>
                    <a:pt x="113030" y="88900"/>
                  </a:cubicBezTo>
                  <a:cubicBezTo>
                    <a:pt x="238760" y="57150"/>
                    <a:pt x="877570" y="67310"/>
                    <a:pt x="1196340" y="87630"/>
                  </a:cubicBezTo>
                  <a:cubicBezTo>
                    <a:pt x="1450340" y="102870"/>
                    <a:pt x="1788160" y="140970"/>
                    <a:pt x="1879600" y="176530"/>
                  </a:cubicBezTo>
                  <a:cubicBezTo>
                    <a:pt x="1905000" y="185420"/>
                    <a:pt x="1913890" y="193040"/>
                    <a:pt x="1924050" y="207010"/>
                  </a:cubicBezTo>
                  <a:cubicBezTo>
                    <a:pt x="1932940" y="220980"/>
                    <a:pt x="1939290" y="242570"/>
                    <a:pt x="1936750" y="259080"/>
                  </a:cubicBezTo>
                  <a:cubicBezTo>
                    <a:pt x="1934210" y="275590"/>
                    <a:pt x="1924050" y="295910"/>
                    <a:pt x="1911350" y="306070"/>
                  </a:cubicBezTo>
                  <a:cubicBezTo>
                    <a:pt x="1898650" y="317500"/>
                    <a:pt x="1885950" y="321310"/>
                    <a:pt x="1861820" y="325120"/>
                  </a:cubicBezTo>
                  <a:cubicBezTo>
                    <a:pt x="1807210" y="335280"/>
                    <a:pt x="1696720" y="334010"/>
                    <a:pt x="1588770" y="328930"/>
                  </a:cubicBezTo>
                  <a:cubicBezTo>
                    <a:pt x="1428750" y="321310"/>
                    <a:pt x="1151890" y="276860"/>
                    <a:pt x="995680" y="265430"/>
                  </a:cubicBezTo>
                  <a:cubicBezTo>
                    <a:pt x="891540" y="256540"/>
                    <a:pt x="829310" y="252730"/>
                    <a:pt x="737870" y="252730"/>
                  </a:cubicBezTo>
                  <a:cubicBezTo>
                    <a:pt x="635000" y="252730"/>
                    <a:pt x="520700" y="261620"/>
                    <a:pt x="410210" y="270510"/>
                  </a:cubicBezTo>
                  <a:cubicBezTo>
                    <a:pt x="295910" y="280670"/>
                    <a:pt x="124460" y="321310"/>
                    <a:pt x="63500" y="309880"/>
                  </a:cubicBezTo>
                  <a:cubicBezTo>
                    <a:pt x="39370" y="306070"/>
                    <a:pt x="27940" y="297180"/>
                    <a:pt x="17780" y="285750"/>
                  </a:cubicBezTo>
                  <a:cubicBezTo>
                    <a:pt x="6350" y="273050"/>
                    <a:pt x="0" y="252730"/>
                    <a:pt x="0" y="236220"/>
                  </a:cubicBezTo>
                  <a:cubicBezTo>
                    <a:pt x="0" y="219710"/>
                    <a:pt x="7620" y="199390"/>
                    <a:pt x="19050" y="187960"/>
                  </a:cubicBezTo>
                  <a:cubicBezTo>
                    <a:pt x="29210" y="176530"/>
                    <a:pt x="64770" y="163830"/>
                    <a:pt x="64770" y="1638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4514850" y="6492240"/>
            <a:ext cx="684848" cy="274320"/>
            <a:chOff x="0" y="0"/>
            <a:chExt cx="913130" cy="3657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4450" y="50800"/>
              <a:ext cx="821690" cy="283210"/>
            </a:xfrm>
            <a:custGeom>
              <a:avLst/>
              <a:gdLst/>
              <a:ahLst/>
              <a:cxnLst/>
              <a:rect r="r" b="b" t="t" l="l"/>
              <a:pathLst>
                <a:path h="283210" w="821690">
                  <a:moveTo>
                    <a:pt x="182880" y="180340"/>
                  </a:moveTo>
                  <a:cubicBezTo>
                    <a:pt x="135890" y="185420"/>
                    <a:pt x="81280" y="87630"/>
                    <a:pt x="96520" y="67310"/>
                  </a:cubicBezTo>
                  <a:cubicBezTo>
                    <a:pt x="113030" y="41910"/>
                    <a:pt x="217170" y="80010"/>
                    <a:pt x="297180" y="80010"/>
                  </a:cubicBezTo>
                  <a:cubicBezTo>
                    <a:pt x="414020" y="80010"/>
                    <a:pt x="654050" y="39370"/>
                    <a:pt x="730250" y="48260"/>
                  </a:cubicBezTo>
                  <a:cubicBezTo>
                    <a:pt x="756920" y="52070"/>
                    <a:pt x="769620" y="55880"/>
                    <a:pt x="784860" y="67310"/>
                  </a:cubicBezTo>
                  <a:cubicBezTo>
                    <a:pt x="798830" y="78740"/>
                    <a:pt x="811530" y="97790"/>
                    <a:pt x="816610" y="115570"/>
                  </a:cubicBezTo>
                  <a:cubicBezTo>
                    <a:pt x="821690" y="132080"/>
                    <a:pt x="820420" y="156210"/>
                    <a:pt x="814070" y="172720"/>
                  </a:cubicBezTo>
                  <a:cubicBezTo>
                    <a:pt x="806450" y="189230"/>
                    <a:pt x="793750" y="208280"/>
                    <a:pt x="775970" y="217170"/>
                  </a:cubicBezTo>
                  <a:cubicBezTo>
                    <a:pt x="755650" y="227330"/>
                    <a:pt x="713740" y="229870"/>
                    <a:pt x="692150" y="220980"/>
                  </a:cubicBezTo>
                  <a:cubicBezTo>
                    <a:pt x="673100" y="214630"/>
                    <a:pt x="657860" y="199390"/>
                    <a:pt x="650240" y="181610"/>
                  </a:cubicBezTo>
                  <a:cubicBezTo>
                    <a:pt x="640080" y="160020"/>
                    <a:pt x="638810" y="119380"/>
                    <a:pt x="650240" y="96520"/>
                  </a:cubicBezTo>
                  <a:cubicBezTo>
                    <a:pt x="661670" y="74930"/>
                    <a:pt x="697230" y="53340"/>
                    <a:pt x="720090" y="49530"/>
                  </a:cubicBezTo>
                  <a:cubicBezTo>
                    <a:pt x="739140" y="45720"/>
                    <a:pt x="760730" y="52070"/>
                    <a:pt x="775970" y="62230"/>
                  </a:cubicBezTo>
                  <a:cubicBezTo>
                    <a:pt x="792480" y="71120"/>
                    <a:pt x="807720" y="87630"/>
                    <a:pt x="814070" y="105410"/>
                  </a:cubicBezTo>
                  <a:cubicBezTo>
                    <a:pt x="820420" y="128270"/>
                    <a:pt x="816610" y="168910"/>
                    <a:pt x="805180" y="190500"/>
                  </a:cubicBezTo>
                  <a:cubicBezTo>
                    <a:pt x="795020" y="207010"/>
                    <a:pt x="784860" y="214630"/>
                    <a:pt x="758190" y="224790"/>
                  </a:cubicBezTo>
                  <a:cubicBezTo>
                    <a:pt x="683260" y="254000"/>
                    <a:pt x="389890" y="262890"/>
                    <a:pt x="264160" y="264160"/>
                  </a:cubicBezTo>
                  <a:cubicBezTo>
                    <a:pt x="186690" y="265430"/>
                    <a:pt x="119380" y="283210"/>
                    <a:pt x="76200" y="252730"/>
                  </a:cubicBezTo>
                  <a:cubicBezTo>
                    <a:pt x="35560" y="224790"/>
                    <a:pt x="0" y="137160"/>
                    <a:pt x="6350" y="96520"/>
                  </a:cubicBezTo>
                  <a:cubicBezTo>
                    <a:pt x="10160" y="67310"/>
                    <a:pt x="44450" y="41910"/>
                    <a:pt x="68580" y="26670"/>
                  </a:cubicBezTo>
                  <a:cubicBezTo>
                    <a:pt x="90170" y="11430"/>
                    <a:pt x="120650" y="1270"/>
                    <a:pt x="142240" y="0"/>
                  </a:cubicBezTo>
                  <a:cubicBezTo>
                    <a:pt x="158750" y="0"/>
                    <a:pt x="172720" y="3810"/>
                    <a:pt x="186690" y="12700"/>
                  </a:cubicBezTo>
                  <a:cubicBezTo>
                    <a:pt x="203200" y="22860"/>
                    <a:pt x="223520" y="43180"/>
                    <a:pt x="229870" y="63500"/>
                  </a:cubicBezTo>
                  <a:cubicBezTo>
                    <a:pt x="237490" y="82550"/>
                    <a:pt x="236220" y="110490"/>
                    <a:pt x="228600" y="130810"/>
                  </a:cubicBezTo>
                  <a:cubicBezTo>
                    <a:pt x="220980" y="149860"/>
                    <a:pt x="182880" y="180340"/>
                    <a:pt x="182880" y="1803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4364355" y="6332220"/>
            <a:ext cx="258128" cy="409575"/>
            <a:chOff x="0" y="0"/>
            <a:chExt cx="344170" cy="546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8260" y="50800"/>
              <a:ext cx="254000" cy="447040"/>
            </a:xfrm>
            <a:custGeom>
              <a:avLst/>
              <a:gdLst/>
              <a:ahLst/>
              <a:cxnLst/>
              <a:rect r="r" b="b" t="t" l="l"/>
              <a:pathLst>
                <a:path h="447040" w="254000">
                  <a:moveTo>
                    <a:pt x="181610" y="58420"/>
                  </a:moveTo>
                  <a:cubicBezTo>
                    <a:pt x="237490" y="256540"/>
                    <a:pt x="254000" y="335280"/>
                    <a:pt x="243840" y="374650"/>
                  </a:cubicBezTo>
                  <a:cubicBezTo>
                    <a:pt x="238760" y="397510"/>
                    <a:pt x="227330" y="412750"/>
                    <a:pt x="213360" y="424180"/>
                  </a:cubicBezTo>
                  <a:cubicBezTo>
                    <a:pt x="198120" y="435610"/>
                    <a:pt x="177800" y="444500"/>
                    <a:pt x="158750" y="443230"/>
                  </a:cubicBezTo>
                  <a:cubicBezTo>
                    <a:pt x="134620" y="441960"/>
                    <a:pt x="96520" y="424180"/>
                    <a:pt x="81280" y="405130"/>
                  </a:cubicBezTo>
                  <a:cubicBezTo>
                    <a:pt x="68580" y="391160"/>
                    <a:pt x="64770" y="368300"/>
                    <a:pt x="64770" y="350520"/>
                  </a:cubicBezTo>
                  <a:cubicBezTo>
                    <a:pt x="64770" y="331470"/>
                    <a:pt x="71120" y="309880"/>
                    <a:pt x="85090" y="295910"/>
                  </a:cubicBezTo>
                  <a:cubicBezTo>
                    <a:pt x="101600" y="278130"/>
                    <a:pt x="138430" y="259080"/>
                    <a:pt x="163830" y="261620"/>
                  </a:cubicBezTo>
                  <a:cubicBezTo>
                    <a:pt x="187960" y="264160"/>
                    <a:pt x="223520" y="285750"/>
                    <a:pt x="234950" y="307340"/>
                  </a:cubicBezTo>
                  <a:cubicBezTo>
                    <a:pt x="247650" y="330200"/>
                    <a:pt x="246380" y="370840"/>
                    <a:pt x="237490" y="393700"/>
                  </a:cubicBezTo>
                  <a:cubicBezTo>
                    <a:pt x="229870" y="411480"/>
                    <a:pt x="213360" y="426720"/>
                    <a:pt x="196850" y="434340"/>
                  </a:cubicBezTo>
                  <a:cubicBezTo>
                    <a:pt x="180340" y="441960"/>
                    <a:pt x="157480" y="447040"/>
                    <a:pt x="138430" y="441960"/>
                  </a:cubicBezTo>
                  <a:cubicBezTo>
                    <a:pt x="115570" y="435610"/>
                    <a:pt x="88900" y="416560"/>
                    <a:pt x="72390" y="388620"/>
                  </a:cubicBezTo>
                  <a:cubicBezTo>
                    <a:pt x="46990" y="345440"/>
                    <a:pt x="50800" y="241300"/>
                    <a:pt x="35560" y="190500"/>
                  </a:cubicBezTo>
                  <a:cubicBezTo>
                    <a:pt x="25400" y="156210"/>
                    <a:pt x="6350" y="130810"/>
                    <a:pt x="2540" y="107950"/>
                  </a:cubicBezTo>
                  <a:cubicBezTo>
                    <a:pt x="0" y="91440"/>
                    <a:pt x="1270" y="77470"/>
                    <a:pt x="6350" y="63500"/>
                  </a:cubicBezTo>
                  <a:cubicBezTo>
                    <a:pt x="13970" y="45720"/>
                    <a:pt x="33020" y="22860"/>
                    <a:pt x="49530" y="12700"/>
                  </a:cubicBezTo>
                  <a:cubicBezTo>
                    <a:pt x="62230" y="3810"/>
                    <a:pt x="77470" y="0"/>
                    <a:pt x="92710" y="0"/>
                  </a:cubicBezTo>
                  <a:cubicBezTo>
                    <a:pt x="111760" y="1270"/>
                    <a:pt x="139700" y="10160"/>
                    <a:pt x="154940" y="21590"/>
                  </a:cubicBezTo>
                  <a:cubicBezTo>
                    <a:pt x="167640" y="31750"/>
                    <a:pt x="181610" y="58420"/>
                    <a:pt x="181610" y="584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4421505" y="6514147"/>
            <a:ext cx="1720215" cy="313372"/>
            <a:chOff x="0" y="0"/>
            <a:chExt cx="2293620" cy="4178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34290"/>
              <a:ext cx="2194560" cy="370840"/>
            </a:xfrm>
            <a:custGeom>
              <a:avLst/>
              <a:gdLst/>
              <a:ahLst/>
              <a:cxnLst/>
              <a:rect r="r" b="b" t="t" l="l"/>
              <a:pathLst>
                <a:path h="370840" w="2194560">
                  <a:moveTo>
                    <a:pt x="184150" y="125730"/>
                  </a:moveTo>
                  <a:cubicBezTo>
                    <a:pt x="215900" y="184150"/>
                    <a:pt x="248920" y="156210"/>
                    <a:pt x="292100" y="149860"/>
                  </a:cubicBezTo>
                  <a:cubicBezTo>
                    <a:pt x="381000" y="138430"/>
                    <a:pt x="574040" y="162560"/>
                    <a:pt x="713740" y="144780"/>
                  </a:cubicBezTo>
                  <a:cubicBezTo>
                    <a:pt x="854710" y="128270"/>
                    <a:pt x="1022350" y="63500"/>
                    <a:pt x="1131570" y="45720"/>
                  </a:cubicBezTo>
                  <a:cubicBezTo>
                    <a:pt x="1200150" y="34290"/>
                    <a:pt x="1224280" y="33020"/>
                    <a:pt x="1301750" y="29210"/>
                  </a:cubicBezTo>
                  <a:cubicBezTo>
                    <a:pt x="1470660" y="19050"/>
                    <a:pt x="1995170" y="0"/>
                    <a:pt x="2104390" y="16510"/>
                  </a:cubicBezTo>
                  <a:cubicBezTo>
                    <a:pt x="2133600" y="21590"/>
                    <a:pt x="2143760" y="24130"/>
                    <a:pt x="2157730" y="34290"/>
                  </a:cubicBezTo>
                  <a:cubicBezTo>
                    <a:pt x="2171700" y="45720"/>
                    <a:pt x="2184400" y="63500"/>
                    <a:pt x="2189480" y="81280"/>
                  </a:cubicBezTo>
                  <a:cubicBezTo>
                    <a:pt x="2193290" y="97790"/>
                    <a:pt x="2194560" y="120650"/>
                    <a:pt x="2185670" y="137160"/>
                  </a:cubicBezTo>
                  <a:cubicBezTo>
                    <a:pt x="2175510" y="157480"/>
                    <a:pt x="2146300" y="185420"/>
                    <a:pt x="2123440" y="190500"/>
                  </a:cubicBezTo>
                  <a:cubicBezTo>
                    <a:pt x="2099310" y="195580"/>
                    <a:pt x="2061210" y="182880"/>
                    <a:pt x="2043430" y="168910"/>
                  </a:cubicBezTo>
                  <a:cubicBezTo>
                    <a:pt x="2029460" y="156210"/>
                    <a:pt x="2020570" y="135890"/>
                    <a:pt x="2018030" y="118110"/>
                  </a:cubicBezTo>
                  <a:cubicBezTo>
                    <a:pt x="2014220" y="101600"/>
                    <a:pt x="2016760" y="78740"/>
                    <a:pt x="2026920" y="63500"/>
                  </a:cubicBezTo>
                  <a:cubicBezTo>
                    <a:pt x="2038350" y="44450"/>
                    <a:pt x="2072640" y="21590"/>
                    <a:pt x="2094230" y="16510"/>
                  </a:cubicBezTo>
                  <a:cubicBezTo>
                    <a:pt x="2113280" y="13970"/>
                    <a:pt x="2134870" y="17780"/>
                    <a:pt x="2150110" y="29210"/>
                  </a:cubicBezTo>
                  <a:cubicBezTo>
                    <a:pt x="2167890" y="41910"/>
                    <a:pt x="2189480" y="77470"/>
                    <a:pt x="2192020" y="99060"/>
                  </a:cubicBezTo>
                  <a:cubicBezTo>
                    <a:pt x="2194560" y="118110"/>
                    <a:pt x="2186940" y="139700"/>
                    <a:pt x="2176780" y="153670"/>
                  </a:cubicBezTo>
                  <a:cubicBezTo>
                    <a:pt x="2166620" y="168910"/>
                    <a:pt x="2159000" y="179070"/>
                    <a:pt x="2132330" y="187960"/>
                  </a:cubicBezTo>
                  <a:cubicBezTo>
                    <a:pt x="2025650" y="224790"/>
                    <a:pt x="1497330" y="173990"/>
                    <a:pt x="1240790" y="207010"/>
                  </a:cubicBezTo>
                  <a:cubicBezTo>
                    <a:pt x="1041400" y="231140"/>
                    <a:pt x="816610" y="314960"/>
                    <a:pt x="716280" y="328930"/>
                  </a:cubicBezTo>
                  <a:cubicBezTo>
                    <a:pt x="676910" y="334010"/>
                    <a:pt x="673100" y="331470"/>
                    <a:pt x="633730" y="332740"/>
                  </a:cubicBezTo>
                  <a:cubicBezTo>
                    <a:pt x="533400" y="335280"/>
                    <a:pt x="196850" y="370840"/>
                    <a:pt x="101600" y="326390"/>
                  </a:cubicBezTo>
                  <a:cubicBezTo>
                    <a:pt x="55880" y="304800"/>
                    <a:pt x="39370" y="262890"/>
                    <a:pt x="22860" y="231140"/>
                  </a:cubicBezTo>
                  <a:cubicBezTo>
                    <a:pt x="8890" y="208280"/>
                    <a:pt x="2540" y="181610"/>
                    <a:pt x="1270" y="160020"/>
                  </a:cubicBezTo>
                  <a:cubicBezTo>
                    <a:pt x="0" y="144780"/>
                    <a:pt x="1270" y="130810"/>
                    <a:pt x="8890" y="116840"/>
                  </a:cubicBezTo>
                  <a:cubicBezTo>
                    <a:pt x="17780" y="99060"/>
                    <a:pt x="38100" y="77470"/>
                    <a:pt x="55880" y="68580"/>
                  </a:cubicBezTo>
                  <a:cubicBezTo>
                    <a:pt x="69850" y="60960"/>
                    <a:pt x="85090" y="59690"/>
                    <a:pt x="100330" y="59690"/>
                  </a:cubicBezTo>
                  <a:cubicBezTo>
                    <a:pt x="114300" y="60960"/>
                    <a:pt x="129540" y="64770"/>
                    <a:pt x="143510" y="72390"/>
                  </a:cubicBezTo>
                  <a:cubicBezTo>
                    <a:pt x="158750" y="83820"/>
                    <a:pt x="184150" y="125730"/>
                    <a:pt x="184150" y="1257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628197" y="6344603"/>
            <a:ext cx="1670685" cy="502920"/>
            <a:chOff x="0" y="0"/>
            <a:chExt cx="2227580" cy="670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6990" y="48260"/>
              <a:ext cx="2134870" cy="576580"/>
            </a:xfrm>
            <a:custGeom>
              <a:avLst/>
              <a:gdLst/>
              <a:ahLst/>
              <a:cxnLst/>
              <a:rect r="r" b="b" t="t" l="l"/>
              <a:pathLst>
                <a:path h="576580" w="2134870">
                  <a:moveTo>
                    <a:pt x="93980" y="342900"/>
                  </a:moveTo>
                  <a:cubicBezTo>
                    <a:pt x="748030" y="414020"/>
                    <a:pt x="817880" y="421640"/>
                    <a:pt x="955040" y="415290"/>
                  </a:cubicBezTo>
                  <a:cubicBezTo>
                    <a:pt x="1179830" y="405130"/>
                    <a:pt x="1667510" y="316230"/>
                    <a:pt x="1845310" y="300990"/>
                  </a:cubicBezTo>
                  <a:cubicBezTo>
                    <a:pt x="1921510" y="295910"/>
                    <a:pt x="2001520" y="313690"/>
                    <a:pt x="2009140" y="295910"/>
                  </a:cubicBezTo>
                  <a:cubicBezTo>
                    <a:pt x="2014220" y="284480"/>
                    <a:pt x="1965960" y="265430"/>
                    <a:pt x="1957070" y="238760"/>
                  </a:cubicBezTo>
                  <a:cubicBezTo>
                    <a:pt x="1943100" y="201930"/>
                    <a:pt x="1951990" y="125730"/>
                    <a:pt x="1962150" y="85090"/>
                  </a:cubicBezTo>
                  <a:cubicBezTo>
                    <a:pt x="1971040" y="57150"/>
                    <a:pt x="1982470" y="30480"/>
                    <a:pt x="1998980" y="16510"/>
                  </a:cubicBezTo>
                  <a:cubicBezTo>
                    <a:pt x="2012950" y="5080"/>
                    <a:pt x="2033270" y="0"/>
                    <a:pt x="2051050" y="2540"/>
                  </a:cubicBezTo>
                  <a:cubicBezTo>
                    <a:pt x="2072640" y="5080"/>
                    <a:pt x="2104390" y="25400"/>
                    <a:pt x="2117090" y="43180"/>
                  </a:cubicBezTo>
                  <a:cubicBezTo>
                    <a:pt x="2127250" y="57150"/>
                    <a:pt x="2129790" y="77470"/>
                    <a:pt x="2128520" y="93980"/>
                  </a:cubicBezTo>
                  <a:cubicBezTo>
                    <a:pt x="2127250" y="111760"/>
                    <a:pt x="2119630" y="130810"/>
                    <a:pt x="2105660" y="142240"/>
                  </a:cubicBezTo>
                  <a:cubicBezTo>
                    <a:pt x="2090420" y="157480"/>
                    <a:pt x="2053590" y="168910"/>
                    <a:pt x="2032000" y="167640"/>
                  </a:cubicBezTo>
                  <a:cubicBezTo>
                    <a:pt x="2014220" y="166370"/>
                    <a:pt x="1996440" y="154940"/>
                    <a:pt x="1985010" y="142240"/>
                  </a:cubicBezTo>
                  <a:cubicBezTo>
                    <a:pt x="1973580" y="129540"/>
                    <a:pt x="1964690" y="110490"/>
                    <a:pt x="1963420" y="93980"/>
                  </a:cubicBezTo>
                  <a:cubicBezTo>
                    <a:pt x="1960880" y="77470"/>
                    <a:pt x="1965960" y="57150"/>
                    <a:pt x="1974850" y="41910"/>
                  </a:cubicBezTo>
                  <a:cubicBezTo>
                    <a:pt x="1983740" y="27940"/>
                    <a:pt x="2000250" y="13970"/>
                    <a:pt x="2015490" y="7620"/>
                  </a:cubicBezTo>
                  <a:cubicBezTo>
                    <a:pt x="2030730" y="1270"/>
                    <a:pt x="2052320" y="1270"/>
                    <a:pt x="2068830" y="5080"/>
                  </a:cubicBezTo>
                  <a:cubicBezTo>
                    <a:pt x="2084070" y="10160"/>
                    <a:pt x="2101850" y="21590"/>
                    <a:pt x="2112010" y="35560"/>
                  </a:cubicBezTo>
                  <a:cubicBezTo>
                    <a:pt x="2122170" y="48260"/>
                    <a:pt x="2125980" y="62230"/>
                    <a:pt x="2128520" y="85090"/>
                  </a:cubicBezTo>
                  <a:cubicBezTo>
                    <a:pt x="2134870" y="130810"/>
                    <a:pt x="2129790" y="236220"/>
                    <a:pt x="2115820" y="297180"/>
                  </a:cubicBezTo>
                  <a:cubicBezTo>
                    <a:pt x="2105660" y="346710"/>
                    <a:pt x="2089150" y="400050"/>
                    <a:pt x="2063750" y="426720"/>
                  </a:cubicBezTo>
                  <a:cubicBezTo>
                    <a:pt x="2043430" y="445770"/>
                    <a:pt x="2024380" y="449580"/>
                    <a:pt x="1988820" y="457200"/>
                  </a:cubicBezTo>
                  <a:cubicBezTo>
                    <a:pt x="1902460" y="477520"/>
                    <a:pt x="1691640" y="469900"/>
                    <a:pt x="1535430" y="487680"/>
                  </a:cubicBezTo>
                  <a:cubicBezTo>
                    <a:pt x="1366520" y="506730"/>
                    <a:pt x="1145540" y="561340"/>
                    <a:pt x="1009650" y="570230"/>
                  </a:cubicBezTo>
                  <a:cubicBezTo>
                    <a:pt x="923290" y="576580"/>
                    <a:pt x="889000" y="571500"/>
                    <a:pt x="797560" y="566420"/>
                  </a:cubicBezTo>
                  <a:cubicBezTo>
                    <a:pt x="626110" y="557530"/>
                    <a:pt x="154940" y="544830"/>
                    <a:pt x="58420" y="505460"/>
                  </a:cubicBezTo>
                  <a:cubicBezTo>
                    <a:pt x="31750" y="495300"/>
                    <a:pt x="22860" y="483870"/>
                    <a:pt x="12700" y="467360"/>
                  </a:cubicBezTo>
                  <a:cubicBezTo>
                    <a:pt x="3810" y="452120"/>
                    <a:pt x="0" y="426720"/>
                    <a:pt x="3810" y="408940"/>
                  </a:cubicBezTo>
                  <a:cubicBezTo>
                    <a:pt x="7620" y="391160"/>
                    <a:pt x="21590" y="370840"/>
                    <a:pt x="36830" y="359410"/>
                  </a:cubicBezTo>
                  <a:cubicBezTo>
                    <a:pt x="50800" y="347980"/>
                    <a:pt x="93980" y="342900"/>
                    <a:pt x="93980" y="34290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5597842" y="6381750"/>
            <a:ext cx="572452" cy="226695"/>
            <a:chOff x="0" y="0"/>
            <a:chExt cx="763270" cy="3022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9530" y="38100"/>
              <a:ext cx="665480" cy="231140"/>
            </a:xfrm>
            <a:custGeom>
              <a:avLst/>
              <a:gdLst/>
              <a:ahLst/>
              <a:cxnLst/>
              <a:rect r="r" b="b" t="t" l="l"/>
              <a:pathLst>
                <a:path h="231140" w="665480">
                  <a:moveTo>
                    <a:pt x="575310" y="189230"/>
                  </a:moveTo>
                  <a:cubicBezTo>
                    <a:pt x="57150" y="205740"/>
                    <a:pt x="44450" y="204470"/>
                    <a:pt x="30480" y="190500"/>
                  </a:cubicBezTo>
                  <a:cubicBezTo>
                    <a:pt x="15240" y="176530"/>
                    <a:pt x="2540" y="139700"/>
                    <a:pt x="1270" y="120650"/>
                  </a:cubicBezTo>
                  <a:cubicBezTo>
                    <a:pt x="1270" y="105410"/>
                    <a:pt x="6350" y="93980"/>
                    <a:pt x="15240" y="83820"/>
                  </a:cubicBezTo>
                  <a:cubicBezTo>
                    <a:pt x="25400" y="69850"/>
                    <a:pt x="36830" y="57150"/>
                    <a:pt x="62230" y="49530"/>
                  </a:cubicBezTo>
                  <a:cubicBezTo>
                    <a:pt x="125730" y="29210"/>
                    <a:pt x="368300" y="41910"/>
                    <a:pt x="433070" y="53340"/>
                  </a:cubicBezTo>
                  <a:cubicBezTo>
                    <a:pt x="457200" y="58420"/>
                    <a:pt x="468630" y="60960"/>
                    <a:pt x="481330" y="71120"/>
                  </a:cubicBezTo>
                  <a:cubicBezTo>
                    <a:pt x="494030" y="81280"/>
                    <a:pt x="506730" y="97790"/>
                    <a:pt x="509270" y="114300"/>
                  </a:cubicBezTo>
                  <a:cubicBezTo>
                    <a:pt x="513080" y="134620"/>
                    <a:pt x="504190" y="171450"/>
                    <a:pt x="491490" y="187960"/>
                  </a:cubicBezTo>
                  <a:cubicBezTo>
                    <a:pt x="480060" y="201930"/>
                    <a:pt x="463550" y="210820"/>
                    <a:pt x="447040" y="213360"/>
                  </a:cubicBezTo>
                  <a:cubicBezTo>
                    <a:pt x="425450" y="215900"/>
                    <a:pt x="389890" y="204470"/>
                    <a:pt x="374650" y="190500"/>
                  </a:cubicBezTo>
                  <a:cubicBezTo>
                    <a:pt x="360680" y="180340"/>
                    <a:pt x="353060" y="162560"/>
                    <a:pt x="351790" y="144780"/>
                  </a:cubicBezTo>
                  <a:cubicBezTo>
                    <a:pt x="350520" y="124460"/>
                    <a:pt x="360680" y="88900"/>
                    <a:pt x="377190" y="73660"/>
                  </a:cubicBezTo>
                  <a:cubicBezTo>
                    <a:pt x="393700" y="59690"/>
                    <a:pt x="430530" y="52070"/>
                    <a:pt x="450850" y="55880"/>
                  </a:cubicBezTo>
                  <a:cubicBezTo>
                    <a:pt x="467360" y="58420"/>
                    <a:pt x="483870" y="71120"/>
                    <a:pt x="494030" y="83820"/>
                  </a:cubicBezTo>
                  <a:cubicBezTo>
                    <a:pt x="504190" y="96520"/>
                    <a:pt x="510540" y="115570"/>
                    <a:pt x="511810" y="132080"/>
                  </a:cubicBezTo>
                  <a:cubicBezTo>
                    <a:pt x="511810" y="148590"/>
                    <a:pt x="505460" y="167640"/>
                    <a:pt x="496570" y="180340"/>
                  </a:cubicBezTo>
                  <a:cubicBezTo>
                    <a:pt x="487680" y="194310"/>
                    <a:pt x="477520" y="203200"/>
                    <a:pt x="454660" y="210820"/>
                  </a:cubicBezTo>
                  <a:cubicBezTo>
                    <a:pt x="392430" y="231140"/>
                    <a:pt x="132080" y="228600"/>
                    <a:pt x="66040" y="208280"/>
                  </a:cubicBezTo>
                  <a:cubicBezTo>
                    <a:pt x="39370" y="200660"/>
                    <a:pt x="27940" y="191770"/>
                    <a:pt x="16510" y="176530"/>
                  </a:cubicBezTo>
                  <a:cubicBezTo>
                    <a:pt x="6350" y="161290"/>
                    <a:pt x="0" y="138430"/>
                    <a:pt x="1270" y="120650"/>
                  </a:cubicBezTo>
                  <a:cubicBezTo>
                    <a:pt x="3810" y="101600"/>
                    <a:pt x="16510" y="80010"/>
                    <a:pt x="27940" y="68580"/>
                  </a:cubicBezTo>
                  <a:cubicBezTo>
                    <a:pt x="36830" y="58420"/>
                    <a:pt x="43180" y="54610"/>
                    <a:pt x="62230" y="49530"/>
                  </a:cubicBezTo>
                  <a:cubicBezTo>
                    <a:pt x="132080" y="27940"/>
                    <a:pt x="487680" y="0"/>
                    <a:pt x="572770" y="12700"/>
                  </a:cubicBezTo>
                  <a:cubicBezTo>
                    <a:pt x="603250" y="16510"/>
                    <a:pt x="618490" y="22860"/>
                    <a:pt x="632460" y="34290"/>
                  </a:cubicBezTo>
                  <a:cubicBezTo>
                    <a:pt x="643890" y="43180"/>
                    <a:pt x="651510" y="55880"/>
                    <a:pt x="656590" y="68580"/>
                  </a:cubicBezTo>
                  <a:cubicBezTo>
                    <a:pt x="661670" y="81280"/>
                    <a:pt x="665480" y="96520"/>
                    <a:pt x="662940" y="110490"/>
                  </a:cubicBezTo>
                  <a:cubicBezTo>
                    <a:pt x="659130" y="128270"/>
                    <a:pt x="648970" y="153670"/>
                    <a:pt x="633730" y="166370"/>
                  </a:cubicBezTo>
                  <a:cubicBezTo>
                    <a:pt x="619760" y="180340"/>
                    <a:pt x="575310" y="189230"/>
                    <a:pt x="575310" y="1892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4439603" y="6145530"/>
            <a:ext cx="1338262" cy="623888"/>
            <a:chOff x="0" y="0"/>
            <a:chExt cx="1784350" cy="8318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4450" y="45720"/>
              <a:ext cx="1691640" cy="735330"/>
            </a:xfrm>
            <a:custGeom>
              <a:avLst/>
              <a:gdLst/>
              <a:ahLst/>
              <a:cxnLst/>
              <a:rect r="r" b="b" t="t" l="l"/>
              <a:pathLst>
                <a:path h="735330" w="1691640">
                  <a:moveTo>
                    <a:pt x="226060" y="435610"/>
                  </a:moveTo>
                  <a:cubicBezTo>
                    <a:pt x="913130" y="373380"/>
                    <a:pt x="929640" y="382270"/>
                    <a:pt x="943610" y="397510"/>
                  </a:cubicBezTo>
                  <a:cubicBezTo>
                    <a:pt x="955040" y="410210"/>
                    <a:pt x="960120" y="431800"/>
                    <a:pt x="958850" y="448310"/>
                  </a:cubicBezTo>
                  <a:cubicBezTo>
                    <a:pt x="957580" y="464820"/>
                    <a:pt x="947420" y="485140"/>
                    <a:pt x="937260" y="496570"/>
                  </a:cubicBezTo>
                  <a:cubicBezTo>
                    <a:pt x="928370" y="505460"/>
                    <a:pt x="920750" y="510540"/>
                    <a:pt x="905510" y="514350"/>
                  </a:cubicBezTo>
                  <a:cubicBezTo>
                    <a:pt x="871220" y="523240"/>
                    <a:pt x="772160" y="504190"/>
                    <a:pt x="720090" y="505460"/>
                  </a:cubicBezTo>
                  <a:cubicBezTo>
                    <a:pt x="680720" y="506730"/>
                    <a:pt x="662940" y="508000"/>
                    <a:pt x="618490" y="515620"/>
                  </a:cubicBezTo>
                  <a:cubicBezTo>
                    <a:pt x="528320" y="530860"/>
                    <a:pt x="284480" y="621030"/>
                    <a:pt x="213360" y="615950"/>
                  </a:cubicBezTo>
                  <a:cubicBezTo>
                    <a:pt x="187960" y="613410"/>
                    <a:pt x="175260" y="605790"/>
                    <a:pt x="162560" y="594360"/>
                  </a:cubicBezTo>
                  <a:cubicBezTo>
                    <a:pt x="149860" y="582930"/>
                    <a:pt x="139700" y="561340"/>
                    <a:pt x="138430" y="544830"/>
                  </a:cubicBezTo>
                  <a:cubicBezTo>
                    <a:pt x="137160" y="527050"/>
                    <a:pt x="143510" y="505460"/>
                    <a:pt x="153670" y="491490"/>
                  </a:cubicBezTo>
                  <a:cubicBezTo>
                    <a:pt x="163830" y="477520"/>
                    <a:pt x="175260" y="468630"/>
                    <a:pt x="199390" y="461010"/>
                  </a:cubicBezTo>
                  <a:cubicBezTo>
                    <a:pt x="261620" y="443230"/>
                    <a:pt x="436880" y="477520"/>
                    <a:pt x="553720" y="468630"/>
                  </a:cubicBezTo>
                  <a:cubicBezTo>
                    <a:pt x="669290" y="459740"/>
                    <a:pt x="824230" y="407670"/>
                    <a:pt x="894080" y="406400"/>
                  </a:cubicBezTo>
                  <a:cubicBezTo>
                    <a:pt x="924560" y="405130"/>
                    <a:pt x="943610" y="403860"/>
                    <a:pt x="961390" y="415290"/>
                  </a:cubicBezTo>
                  <a:cubicBezTo>
                    <a:pt x="979170" y="426720"/>
                    <a:pt x="996950" y="457200"/>
                    <a:pt x="999490" y="477520"/>
                  </a:cubicBezTo>
                  <a:cubicBezTo>
                    <a:pt x="1003300" y="495300"/>
                    <a:pt x="995680" y="516890"/>
                    <a:pt x="984250" y="530860"/>
                  </a:cubicBezTo>
                  <a:cubicBezTo>
                    <a:pt x="974090" y="544830"/>
                    <a:pt x="961390" y="553720"/>
                    <a:pt x="937260" y="561340"/>
                  </a:cubicBezTo>
                  <a:cubicBezTo>
                    <a:pt x="881380" y="579120"/>
                    <a:pt x="740410" y="558800"/>
                    <a:pt x="633730" y="572770"/>
                  </a:cubicBezTo>
                  <a:cubicBezTo>
                    <a:pt x="511810" y="589280"/>
                    <a:pt x="318770" y="668020"/>
                    <a:pt x="250190" y="657860"/>
                  </a:cubicBezTo>
                  <a:cubicBezTo>
                    <a:pt x="224790" y="654050"/>
                    <a:pt x="210820" y="641350"/>
                    <a:pt x="198120" y="629920"/>
                  </a:cubicBezTo>
                  <a:cubicBezTo>
                    <a:pt x="187960" y="619760"/>
                    <a:pt x="182880" y="607060"/>
                    <a:pt x="180340" y="593090"/>
                  </a:cubicBezTo>
                  <a:cubicBezTo>
                    <a:pt x="177800" y="576580"/>
                    <a:pt x="179070" y="549910"/>
                    <a:pt x="187960" y="533400"/>
                  </a:cubicBezTo>
                  <a:cubicBezTo>
                    <a:pt x="198120" y="516890"/>
                    <a:pt x="209550" y="504190"/>
                    <a:pt x="233680" y="495300"/>
                  </a:cubicBezTo>
                  <a:cubicBezTo>
                    <a:pt x="294640" y="472440"/>
                    <a:pt x="455930" y="504190"/>
                    <a:pt x="581660" y="495300"/>
                  </a:cubicBezTo>
                  <a:cubicBezTo>
                    <a:pt x="728980" y="485140"/>
                    <a:pt x="985520" y="417830"/>
                    <a:pt x="1062990" y="430530"/>
                  </a:cubicBezTo>
                  <a:cubicBezTo>
                    <a:pt x="1088390" y="435610"/>
                    <a:pt x="1101090" y="443230"/>
                    <a:pt x="1112520" y="455930"/>
                  </a:cubicBezTo>
                  <a:cubicBezTo>
                    <a:pt x="1123950" y="469900"/>
                    <a:pt x="1132840" y="491490"/>
                    <a:pt x="1132840" y="508000"/>
                  </a:cubicBezTo>
                  <a:cubicBezTo>
                    <a:pt x="1132840" y="525780"/>
                    <a:pt x="1125220" y="547370"/>
                    <a:pt x="1113790" y="561340"/>
                  </a:cubicBezTo>
                  <a:cubicBezTo>
                    <a:pt x="1102360" y="574040"/>
                    <a:pt x="1092200" y="580390"/>
                    <a:pt x="1064260" y="588010"/>
                  </a:cubicBezTo>
                  <a:cubicBezTo>
                    <a:pt x="947420" y="618490"/>
                    <a:pt x="227330" y="643890"/>
                    <a:pt x="114300" y="610870"/>
                  </a:cubicBezTo>
                  <a:cubicBezTo>
                    <a:pt x="86360" y="601980"/>
                    <a:pt x="77470" y="593090"/>
                    <a:pt x="68580" y="579120"/>
                  </a:cubicBezTo>
                  <a:cubicBezTo>
                    <a:pt x="58420" y="565150"/>
                    <a:pt x="52070" y="542290"/>
                    <a:pt x="54610" y="524510"/>
                  </a:cubicBezTo>
                  <a:cubicBezTo>
                    <a:pt x="57150" y="508000"/>
                    <a:pt x="67310" y="487680"/>
                    <a:pt x="80010" y="474980"/>
                  </a:cubicBezTo>
                  <a:cubicBezTo>
                    <a:pt x="92710" y="463550"/>
                    <a:pt x="104140" y="461010"/>
                    <a:pt x="132080" y="455930"/>
                  </a:cubicBezTo>
                  <a:cubicBezTo>
                    <a:pt x="229870" y="436880"/>
                    <a:pt x="711200" y="414020"/>
                    <a:pt x="806450" y="449580"/>
                  </a:cubicBezTo>
                  <a:cubicBezTo>
                    <a:pt x="835660" y="459740"/>
                    <a:pt x="848360" y="476250"/>
                    <a:pt x="855980" y="492760"/>
                  </a:cubicBezTo>
                  <a:cubicBezTo>
                    <a:pt x="863600" y="508000"/>
                    <a:pt x="863600" y="528320"/>
                    <a:pt x="857250" y="543560"/>
                  </a:cubicBezTo>
                  <a:cubicBezTo>
                    <a:pt x="849630" y="561340"/>
                    <a:pt x="833120" y="576580"/>
                    <a:pt x="807720" y="588010"/>
                  </a:cubicBezTo>
                  <a:cubicBezTo>
                    <a:pt x="751840" y="613410"/>
                    <a:pt x="614680" y="598170"/>
                    <a:pt x="509270" y="615950"/>
                  </a:cubicBezTo>
                  <a:cubicBezTo>
                    <a:pt x="388620" y="635000"/>
                    <a:pt x="190500" y="697230"/>
                    <a:pt x="120650" y="706120"/>
                  </a:cubicBezTo>
                  <a:cubicBezTo>
                    <a:pt x="95250" y="709930"/>
                    <a:pt x="82550" y="711200"/>
                    <a:pt x="67310" y="708660"/>
                  </a:cubicBezTo>
                  <a:cubicBezTo>
                    <a:pt x="54610" y="706120"/>
                    <a:pt x="43180" y="701040"/>
                    <a:pt x="33020" y="693420"/>
                  </a:cubicBezTo>
                  <a:cubicBezTo>
                    <a:pt x="22860" y="685800"/>
                    <a:pt x="13970" y="675640"/>
                    <a:pt x="10160" y="662940"/>
                  </a:cubicBezTo>
                  <a:cubicBezTo>
                    <a:pt x="3810" y="647700"/>
                    <a:pt x="2540" y="622300"/>
                    <a:pt x="6350" y="607060"/>
                  </a:cubicBezTo>
                  <a:cubicBezTo>
                    <a:pt x="8890" y="594360"/>
                    <a:pt x="15240" y="584200"/>
                    <a:pt x="25400" y="575310"/>
                  </a:cubicBezTo>
                  <a:cubicBezTo>
                    <a:pt x="38100" y="563880"/>
                    <a:pt x="57150" y="553720"/>
                    <a:pt x="76200" y="552450"/>
                  </a:cubicBezTo>
                  <a:cubicBezTo>
                    <a:pt x="102870" y="549910"/>
                    <a:pt x="127000" y="570230"/>
                    <a:pt x="167640" y="572770"/>
                  </a:cubicBezTo>
                  <a:cubicBezTo>
                    <a:pt x="250190" y="577850"/>
                    <a:pt x="422910" y="560070"/>
                    <a:pt x="544830" y="535940"/>
                  </a:cubicBezTo>
                  <a:cubicBezTo>
                    <a:pt x="662940" y="510540"/>
                    <a:pt x="798830" y="449580"/>
                    <a:pt x="889000" y="425450"/>
                  </a:cubicBezTo>
                  <a:cubicBezTo>
                    <a:pt x="947420" y="408940"/>
                    <a:pt x="995680" y="387350"/>
                    <a:pt x="1033780" y="393700"/>
                  </a:cubicBezTo>
                  <a:cubicBezTo>
                    <a:pt x="1060450" y="398780"/>
                    <a:pt x="1085850" y="414020"/>
                    <a:pt x="1097280" y="433070"/>
                  </a:cubicBezTo>
                  <a:cubicBezTo>
                    <a:pt x="1108710" y="452120"/>
                    <a:pt x="1109980" y="487680"/>
                    <a:pt x="1101090" y="506730"/>
                  </a:cubicBezTo>
                  <a:cubicBezTo>
                    <a:pt x="1092200" y="527050"/>
                    <a:pt x="1073150" y="547370"/>
                    <a:pt x="1042670" y="552450"/>
                  </a:cubicBezTo>
                  <a:cubicBezTo>
                    <a:pt x="971550" y="566420"/>
                    <a:pt x="769620" y="469900"/>
                    <a:pt x="651510" y="445770"/>
                  </a:cubicBezTo>
                  <a:cubicBezTo>
                    <a:pt x="556260" y="426720"/>
                    <a:pt x="455930" y="414020"/>
                    <a:pt x="388620" y="410210"/>
                  </a:cubicBezTo>
                  <a:cubicBezTo>
                    <a:pt x="346710" y="406400"/>
                    <a:pt x="312420" y="417830"/>
                    <a:pt x="287020" y="408940"/>
                  </a:cubicBezTo>
                  <a:cubicBezTo>
                    <a:pt x="267970" y="402590"/>
                    <a:pt x="252730" y="391160"/>
                    <a:pt x="242570" y="377190"/>
                  </a:cubicBezTo>
                  <a:cubicBezTo>
                    <a:pt x="233680" y="363220"/>
                    <a:pt x="231140" y="340360"/>
                    <a:pt x="232410" y="323850"/>
                  </a:cubicBezTo>
                  <a:cubicBezTo>
                    <a:pt x="233680" y="311150"/>
                    <a:pt x="237490" y="300990"/>
                    <a:pt x="246380" y="290830"/>
                  </a:cubicBezTo>
                  <a:cubicBezTo>
                    <a:pt x="256540" y="279400"/>
                    <a:pt x="267970" y="271780"/>
                    <a:pt x="292100" y="261620"/>
                  </a:cubicBezTo>
                  <a:cubicBezTo>
                    <a:pt x="351790" y="237490"/>
                    <a:pt x="500380" y="208280"/>
                    <a:pt x="638810" y="187960"/>
                  </a:cubicBezTo>
                  <a:cubicBezTo>
                    <a:pt x="838200" y="160020"/>
                    <a:pt x="1294130" y="127000"/>
                    <a:pt x="1380490" y="133350"/>
                  </a:cubicBezTo>
                  <a:cubicBezTo>
                    <a:pt x="1398270" y="134620"/>
                    <a:pt x="1403350" y="134620"/>
                    <a:pt x="1413510" y="140970"/>
                  </a:cubicBezTo>
                  <a:cubicBezTo>
                    <a:pt x="1426210" y="147320"/>
                    <a:pt x="1441450" y="162560"/>
                    <a:pt x="1447800" y="177800"/>
                  </a:cubicBezTo>
                  <a:cubicBezTo>
                    <a:pt x="1452880" y="195580"/>
                    <a:pt x="1451610" y="226060"/>
                    <a:pt x="1440180" y="242570"/>
                  </a:cubicBezTo>
                  <a:cubicBezTo>
                    <a:pt x="1430020" y="259080"/>
                    <a:pt x="1410970" y="269240"/>
                    <a:pt x="1383030" y="274320"/>
                  </a:cubicBezTo>
                  <a:cubicBezTo>
                    <a:pt x="1323340" y="284480"/>
                    <a:pt x="1181100" y="234950"/>
                    <a:pt x="1085850" y="224790"/>
                  </a:cubicBezTo>
                  <a:cubicBezTo>
                    <a:pt x="999490" y="215900"/>
                    <a:pt x="928370" y="213360"/>
                    <a:pt x="835660" y="215900"/>
                  </a:cubicBezTo>
                  <a:cubicBezTo>
                    <a:pt x="721360" y="218440"/>
                    <a:pt x="510540" y="262890"/>
                    <a:pt x="448310" y="250190"/>
                  </a:cubicBezTo>
                  <a:cubicBezTo>
                    <a:pt x="426720" y="245110"/>
                    <a:pt x="416560" y="237490"/>
                    <a:pt x="407670" y="227330"/>
                  </a:cubicBezTo>
                  <a:cubicBezTo>
                    <a:pt x="400050" y="219710"/>
                    <a:pt x="394970" y="209550"/>
                    <a:pt x="393700" y="199390"/>
                  </a:cubicBezTo>
                  <a:cubicBezTo>
                    <a:pt x="391160" y="189230"/>
                    <a:pt x="389890" y="177800"/>
                    <a:pt x="393700" y="167640"/>
                  </a:cubicBezTo>
                  <a:cubicBezTo>
                    <a:pt x="397510" y="154940"/>
                    <a:pt x="401320" y="140970"/>
                    <a:pt x="420370" y="129540"/>
                  </a:cubicBezTo>
                  <a:cubicBezTo>
                    <a:pt x="505460" y="82550"/>
                    <a:pt x="1042670" y="96520"/>
                    <a:pt x="1262380" y="68580"/>
                  </a:cubicBezTo>
                  <a:cubicBezTo>
                    <a:pt x="1404620" y="50800"/>
                    <a:pt x="1545590" y="0"/>
                    <a:pt x="1612900" y="5080"/>
                  </a:cubicBezTo>
                  <a:cubicBezTo>
                    <a:pt x="1640840" y="7620"/>
                    <a:pt x="1658620" y="15240"/>
                    <a:pt x="1671320" y="26670"/>
                  </a:cubicBezTo>
                  <a:cubicBezTo>
                    <a:pt x="1682750" y="36830"/>
                    <a:pt x="1687830" y="52070"/>
                    <a:pt x="1689100" y="66040"/>
                  </a:cubicBezTo>
                  <a:cubicBezTo>
                    <a:pt x="1690370" y="78740"/>
                    <a:pt x="1686560" y="95250"/>
                    <a:pt x="1678940" y="106680"/>
                  </a:cubicBezTo>
                  <a:cubicBezTo>
                    <a:pt x="1671320" y="118110"/>
                    <a:pt x="1659890" y="129540"/>
                    <a:pt x="1645920" y="133350"/>
                  </a:cubicBezTo>
                  <a:cubicBezTo>
                    <a:pt x="1629410" y="138430"/>
                    <a:pt x="1598930" y="134620"/>
                    <a:pt x="1583690" y="125730"/>
                  </a:cubicBezTo>
                  <a:cubicBezTo>
                    <a:pt x="1570990" y="119380"/>
                    <a:pt x="1563370" y="104140"/>
                    <a:pt x="1558290" y="91440"/>
                  </a:cubicBezTo>
                  <a:cubicBezTo>
                    <a:pt x="1554480" y="78740"/>
                    <a:pt x="1553210" y="62230"/>
                    <a:pt x="1559560" y="49530"/>
                  </a:cubicBezTo>
                  <a:cubicBezTo>
                    <a:pt x="1567180" y="33020"/>
                    <a:pt x="1588770" y="12700"/>
                    <a:pt x="1605280" y="6350"/>
                  </a:cubicBezTo>
                  <a:cubicBezTo>
                    <a:pt x="1619250" y="2540"/>
                    <a:pt x="1635760" y="3810"/>
                    <a:pt x="1648460" y="10160"/>
                  </a:cubicBezTo>
                  <a:cubicBezTo>
                    <a:pt x="1663700" y="17780"/>
                    <a:pt x="1682750" y="41910"/>
                    <a:pt x="1687830" y="58420"/>
                  </a:cubicBezTo>
                  <a:cubicBezTo>
                    <a:pt x="1691640" y="72390"/>
                    <a:pt x="1689100" y="88900"/>
                    <a:pt x="1682750" y="100330"/>
                  </a:cubicBezTo>
                  <a:cubicBezTo>
                    <a:pt x="1673860" y="115570"/>
                    <a:pt x="1658620" y="127000"/>
                    <a:pt x="1631950" y="137160"/>
                  </a:cubicBezTo>
                  <a:cubicBezTo>
                    <a:pt x="1567180" y="163830"/>
                    <a:pt x="1413510" y="173990"/>
                    <a:pt x="1267460" y="190500"/>
                  </a:cubicBezTo>
                  <a:cubicBezTo>
                    <a:pt x="1052830" y="214630"/>
                    <a:pt x="566420" y="259080"/>
                    <a:pt x="464820" y="250190"/>
                  </a:cubicBezTo>
                  <a:cubicBezTo>
                    <a:pt x="439420" y="247650"/>
                    <a:pt x="430530" y="246380"/>
                    <a:pt x="419100" y="238760"/>
                  </a:cubicBezTo>
                  <a:cubicBezTo>
                    <a:pt x="407670" y="229870"/>
                    <a:pt x="396240" y="213360"/>
                    <a:pt x="393700" y="199390"/>
                  </a:cubicBezTo>
                  <a:cubicBezTo>
                    <a:pt x="389890" y="185420"/>
                    <a:pt x="392430" y="166370"/>
                    <a:pt x="400050" y="152400"/>
                  </a:cubicBezTo>
                  <a:cubicBezTo>
                    <a:pt x="406400" y="139700"/>
                    <a:pt x="414020" y="130810"/>
                    <a:pt x="435610" y="121920"/>
                  </a:cubicBezTo>
                  <a:cubicBezTo>
                    <a:pt x="495300" y="96520"/>
                    <a:pt x="718820" y="88900"/>
                    <a:pt x="839470" y="83820"/>
                  </a:cubicBezTo>
                  <a:cubicBezTo>
                    <a:pt x="938530" y="80010"/>
                    <a:pt x="1017270" y="80010"/>
                    <a:pt x="1108710" y="88900"/>
                  </a:cubicBezTo>
                  <a:cubicBezTo>
                    <a:pt x="1207770" y="97790"/>
                    <a:pt x="1363980" y="114300"/>
                    <a:pt x="1413510" y="140970"/>
                  </a:cubicBezTo>
                  <a:cubicBezTo>
                    <a:pt x="1432560" y="151130"/>
                    <a:pt x="1441450" y="162560"/>
                    <a:pt x="1447800" y="177800"/>
                  </a:cubicBezTo>
                  <a:cubicBezTo>
                    <a:pt x="1452880" y="191770"/>
                    <a:pt x="1454150" y="212090"/>
                    <a:pt x="1447800" y="227330"/>
                  </a:cubicBezTo>
                  <a:cubicBezTo>
                    <a:pt x="1441450" y="245110"/>
                    <a:pt x="1426210" y="261620"/>
                    <a:pt x="1399540" y="271780"/>
                  </a:cubicBezTo>
                  <a:cubicBezTo>
                    <a:pt x="1342390" y="295910"/>
                    <a:pt x="1207770" y="273050"/>
                    <a:pt x="1087120" y="283210"/>
                  </a:cubicBezTo>
                  <a:cubicBezTo>
                    <a:pt x="919480" y="298450"/>
                    <a:pt x="612140" y="359410"/>
                    <a:pt x="487680" y="367030"/>
                  </a:cubicBezTo>
                  <a:cubicBezTo>
                    <a:pt x="433070" y="370840"/>
                    <a:pt x="400050" y="356870"/>
                    <a:pt x="368300" y="367030"/>
                  </a:cubicBezTo>
                  <a:cubicBezTo>
                    <a:pt x="341630" y="374650"/>
                    <a:pt x="325120" y="410210"/>
                    <a:pt x="304800" y="412750"/>
                  </a:cubicBezTo>
                  <a:cubicBezTo>
                    <a:pt x="287020" y="414020"/>
                    <a:pt x="266700" y="402590"/>
                    <a:pt x="255270" y="391160"/>
                  </a:cubicBezTo>
                  <a:cubicBezTo>
                    <a:pt x="242570" y="379730"/>
                    <a:pt x="232410" y="359410"/>
                    <a:pt x="231140" y="342900"/>
                  </a:cubicBezTo>
                  <a:cubicBezTo>
                    <a:pt x="229870" y="326390"/>
                    <a:pt x="237490" y="303530"/>
                    <a:pt x="246380" y="290830"/>
                  </a:cubicBezTo>
                  <a:cubicBezTo>
                    <a:pt x="252730" y="280670"/>
                    <a:pt x="260350" y="273050"/>
                    <a:pt x="274320" y="267970"/>
                  </a:cubicBezTo>
                  <a:cubicBezTo>
                    <a:pt x="300990" y="257810"/>
                    <a:pt x="353060" y="259080"/>
                    <a:pt x="408940" y="261620"/>
                  </a:cubicBezTo>
                  <a:cubicBezTo>
                    <a:pt x="504190" y="267970"/>
                    <a:pt x="674370" y="294640"/>
                    <a:pt x="789940" y="321310"/>
                  </a:cubicBezTo>
                  <a:cubicBezTo>
                    <a:pt x="891540" y="344170"/>
                    <a:pt x="1023620" y="373380"/>
                    <a:pt x="1069340" y="405130"/>
                  </a:cubicBezTo>
                  <a:cubicBezTo>
                    <a:pt x="1090930" y="420370"/>
                    <a:pt x="1098550" y="435610"/>
                    <a:pt x="1104900" y="450850"/>
                  </a:cubicBezTo>
                  <a:cubicBezTo>
                    <a:pt x="1109980" y="463550"/>
                    <a:pt x="1109980" y="476250"/>
                    <a:pt x="1106170" y="488950"/>
                  </a:cubicBezTo>
                  <a:cubicBezTo>
                    <a:pt x="1102360" y="504190"/>
                    <a:pt x="1089660" y="527050"/>
                    <a:pt x="1076960" y="537210"/>
                  </a:cubicBezTo>
                  <a:cubicBezTo>
                    <a:pt x="1066800" y="546100"/>
                    <a:pt x="1060450" y="546100"/>
                    <a:pt x="1042670" y="552450"/>
                  </a:cubicBezTo>
                  <a:cubicBezTo>
                    <a:pt x="981710" y="574040"/>
                    <a:pt x="775970" y="633730"/>
                    <a:pt x="641350" y="664210"/>
                  </a:cubicBezTo>
                  <a:cubicBezTo>
                    <a:pt x="506730" y="694690"/>
                    <a:pt x="337820" y="734060"/>
                    <a:pt x="232410" y="734060"/>
                  </a:cubicBezTo>
                  <a:cubicBezTo>
                    <a:pt x="165100" y="735330"/>
                    <a:pt x="105410" y="722630"/>
                    <a:pt x="67310" y="708660"/>
                  </a:cubicBezTo>
                  <a:cubicBezTo>
                    <a:pt x="45720" y="701040"/>
                    <a:pt x="29210" y="694690"/>
                    <a:pt x="19050" y="679450"/>
                  </a:cubicBezTo>
                  <a:cubicBezTo>
                    <a:pt x="7620" y="662940"/>
                    <a:pt x="0" y="628650"/>
                    <a:pt x="6350" y="607060"/>
                  </a:cubicBezTo>
                  <a:cubicBezTo>
                    <a:pt x="12700" y="586740"/>
                    <a:pt x="29210" y="571500"/>
                    <a:pt x="58420" y="554990"/>
                  </a:cubicBezTo>
                  <a:cubicBezTo>
                    <a:pt x="129540" y="516890"/>
                    <a:pt x="370840" y="490220"/>
                    <a:pt x="488950" y="472440"/>
                  </a:cubicBezTo>
                  <a:cubicBezTo>
                    <a:pt x="571500" y="459740"/>
                    <a:pt x="640080" y="449580"/>
                    <a:pt x="697230" y="447040"/>
                  </a:cubicBezTo>
                  <a:cubicBezTo>
                    <a:pt x="739140" y="444500"/>
                    <a:pt x="778510" y="438150"/>
                    <a:pt x="806450" y="449580"/>
                  </a:cubicBezTo>
                  <a:cubicBezTo>
                    <a:pt x="828040" y="457200"/>
                    <a:pt x="849630" y="474980"/>
                    <a:pt x="855980" y="492760"/>
                  </a:cubicBezTo>
                  <a:cubicBezTo>
                    <a:pt x="863600" y="511810"/>
                    <a:pt x="858520" y="543560"/>
                    <a:pt x="848360" y="558800"/>
                  </a:cubicBezTo>
                  <a:cubicBezTo>
                    <a:pt x="840740" y="574040"/>
                    <a:pt x="831850" y="580390"/>
                    <a:pt x="807720" y="588010"/>
                  </a:cubicBezTo>
                  <a:cubicBezTo>
                    <a:pt x="718820" y="618490"/>
                    <a:pt x="229870" y="628650"/>
                    <a:pt x="133350" y="613410"/>
                  </a:cubicBezTo>
                  <a:cubicBezTo>
                    <a:pt x="105410" y="608330"/>
                    <a:pt x="93980" y="604520"/>
                    <a:pt x="81280" y="593090"/>
                  </a:cubicBezTo>
                  <a:cubicBezTo>
                    <a:pt x="67310" y="581660"/>
                    <a:pt x="57150" y="561340"/>
                    <a:pt x="54610" y="543560"/>
                  </a:cubicBezTo>
                  <a:cubicBezTo>
                    <a:pt x="52070" y="527050"/>
                    <a:pt x="58420" y="504190"/>
                    <a:pt x="67310" y="490220"/>
                  </a:cubicBezTo>
                  <a:cubicBezTo>
                    <a:pt x="77470" y="474980"/>
                    <a:pt x="86360" y="467360"/>
                    <a:pt x="113030" y="458470"/>
                  </a:cubicBezTo>
                  <a:cubicBezTo>
                    <a:pt x="226060" y="420370"/>
                    <a:pt x="946150" y="405130"/>
                    <a:pt x="1062990" y="430530"/>
                  </a:cubicBezTo>
                  <a:cubicBezTo>
                    <a:pt x="1090930" y="436880"/>
                    <a:pt x="1101090" y="443230"/>
                    <a:pt x="1112520" y="455930"/>
                  </a:cubicBezTo>
                  <a:cubicBezTo>
                    <a:pt x="1123950" y="469900"/>
                    <a:pt x="1132840" y="491490"/>
                    <a:pt x="1132840" y="508000"/>
                  </a:cubicBezTo>
                  <a:cubicBezTo>
                    <a:pt x="1132840" y="525780"/>
                    <a:pt x="1125220" y="547370"/>
                    <a:pt x="1113790" y="561340"/>
                  </a:cubicBezTo>
                  <a:cubicBezTo>
                    <a:pt x="1102360" y="574040"/>
                    <a:pt x="1090930" y="579120"/>
                    <a:pt x="1064260" y="588010"/>
                  </a:cubicBezTo>
                  <a:cubicBezTo>
                    <a:pt x="988060" y="612140"/>
                    <a:pt x="736600" y="640080"/>
                    <a:pt x="591820" y="651510"/>
                  </a:cubicBezTo>
                  <a:cubicBezTo>
                    <a:pt x="468630" y="660400"/>
                    <a:pt x="307340" y="668020"/>
                    <a:pt x="250190" y="657860"/>
                  </a:cubicBezTo>
                  <a:cubicBezTo>
                    <a:pt x="231140" y="655320"/>
                    <a:pt x="223520" y="650240"/>
                    <a:pt x="213360" y="642620"/>
                  </a:cubicBezTo>
                  <a:cubicBezTo>
                    <a:pt x="203200" y="635000"/>
                    <a:pt x="193040" y="624840"/>
                    <a:pt x="186690" y="612140"/>
                  </a:cubicBezTo>
                  <a:cubicBezTo>
                    <a:pt x="180340" y="596900"/>
                    <a:pt x="176530" y="570230"/>
                    <a:pt x="181610" y="552450"/>
                  </a:cubicBezTo>
                  <a:cubicBezTo>
                    <a:pt x="185420" y="534670"/>
                    <a:pt x="199390" y="516890"/>
                    <a:pt x="215900" y="504190"/>
                  </a:cubicBezTo>
                  <a:cubicBezTo>
                    <a:pt x="237490" y="488950"/>
                    <a:pt x="266700" y="485140"/>
                    <a:pt x="303530" y="474980"/>
                  </a:cubicBezTo>
                  <a:cubicBezTo>
                    <a:pt x="367030" y="457200"/>
                    <a:pt x="482600" y="431800"/>
                    <a:pt x="565150" y="420370"/>
                  </a:cubicBezTo>
                  <a:cubicBezTo>
                    <a:pt x="640080" y="408940"/>
                    <a:pt x="711200" y="405130"/>
                    <a:pt x="777240" y="402590"/>
                  </a:cubicBezTo>
                  <a:cubicBezTo>
                    <a:pt x="835660" y="401320"/>
                    <a:pt x="906780" y="394970"/>
                    <a:pt x="943610" y="407670"/>
                  </a:cubicBezTo>
                  <a:cubicBezTo>
                    <a:pt x="963930" y="415290"/>
                    <a:pt x="979170" y="427990"/>
                    <a:pt x="988060" y="441960"/>
                  </a:cubicBezTo>
                  <a:cubicBezTo>
                    <a:pt x="995680" y="452120"/>
                    <a:pt x="1000760" y="463550"/>
                    <a:pt x="999490" y="477520"/>
                  </a:cubicBezTo>
                  <a:cubicBezTo>
                    <a:pt x="999490" y="496570"/>
                    <a:pt x="990600" y="528320"/>
                    <a:pt x="971550" y="544830"/>
                  </a:cubicBezTo>
                  <a:cubicBezTo>
                    <a:pt x="948690" y="565150"/>
                    <a:pt x="908050" y="566420"/>
                    <a:pt x="861060" y="575310"/>
                  </a:cubicBezTo>
                  <a:cubicBezTo>
                    <a:pt x="786130" y="591820"/>
                    <a:pt x="662940" y="612140"/>
                    <a:pt x="558800" y="618490"/>
                  </a:cubicBezTo>
                  <a:cubicBezTo>
                    <a:pt x="448310" y="626110"/>
                    <a:pt x="276860" y="628650"/>
                    <a:pt x="213360" y="615950"/>
                  </a:cubicBezTo>
                  <a:cubicBezTo>
                    <a:pt x="187960" y="610870"/>
                    <a:pt x="175260" y="604520"/>
                    <a:pt x="162560" y="594360"/>
                  </a:cubicBezTo>
                  <a:cubicBezTo>
                    <a:pt x="152400" y="585470"/>
                    <a:pt x="146050" y="574040"/>
                    <a:pt x="142240" y="562610"/>
                  </a:cubicBezTo>
                  <a:cubicBezTo>
                    <a:pt x="138430" y="551180"/>
                    <a:pt x="135890" y="538480"/>
                    <a:pt x="138430" y="525780"/>
                  </a:cubicBezTo>
                  <a:cubicBezTo>
                    <a:pt x="142240" y="510540"/>
                    <a:pt x="147320" y="492760"/>
                    <a:pt x="166370" y="477520"/>
                  </a:cubicBezTo>
                  <a:cubicBezTo>
                    <a:pt x="214630" y="439420"/>
                    <a:pt x="407670" y="408940"/>
                    <a:pt x="509270" y="388620"/>
                  </a:cubicBezTo>
                  <a:cubicBezTo>
                    <a:pt x="589280" y="372110"/>
                    <a:pt x="659130" y="359410"/>
                    <a:pt x="727710" y="358140"/>
                  </a:cubicBezTo>
                  <a:cubicBezTo>
                    <a:pt x="787400" y="355600"/>
                    <a:pt x="859790" y="356870"/>
                    <a:pt x="897890" y="369570"/>
                  </a:cubicBezTo>
                  <a:cubicBezTo>
                    <a:pt x="919480" y="375920"/>
                    <a:pt x="933450" y="383540"/>
                    <a:pt x="943610" y="397510"/>
                  </a:cubicBezTo>
                  <a:cubicBezTo>
                    <a:pt x="953770" y="410210"/>
                    <a:pt x="960120" y="431800"/>
                    <a:pt x="958850" y="448310"/>
                  </a:cubicBezTo>
                  <a:cubicBezTo>
                    <a:pt x="957580" y="464820"/>
                    <a:pt x="947420" y="485140"/>
                    <a:pt x="937260" y="496570"/>
                  </a:cubicBezTo>
                  <a:cubicBezTo>
                    <a:pt x="928370" y="505460"/>
                    <a:pt x="923290" y="509270"/>
                    <a:pt x="905510" y="514350"/>
                  </a:cubicBezTo>
                  <a:cubicBezTo>
                    <a:pt x="828040" y="542290"/>
                    <a:pt x="330200" y="618490"/>
                    <a:pt x="232410" y="601980"/>
                  </a:cubicBezTo>
                  <a:cubicBezTo>
                    <a:pt x="203200" y="598170"/>
                    <a:pt x="190500" y="590550"/>
                    <a:pt x="177800" y="576580"/>
                  </a:cubicBezTo>
                  <a:cubicBezTo>
                    <a:pt x="165100" y="563880"/>
                    <a:pt x="156210" y="541020"/>
                    <a:pt x="154940" y="521970"/>
                  </a:cubicBezTo>
                  <a:cubicBezTo>
                    <a:pt x="154940" y="502920"/>
                    <a:pt x="162560" y="480060"/>
                    <a:pt x="173990" y="466090"/>
                  </a:cubicBezTo>
                  <a:cubicBezTo>
                    <a:pt x="186690" y="450850"/>
                    <a:pt x="226060" y="435610"/>
                    <a:pt x="226060" y="43561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5454015" y="6161722"/>
            <a:ext cx="415290" cy="257175"/>
            <a:chOff x="0" y="0"/>
            <a:chExt cx="553720" cy="3429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8260"/>
              <a:ext cx="454660" cy="248920"/>
            </a:xfrm>
            <a:custGeom>
              <a:avLst/>
              <a:gdLst/>
              <a:ahLst/>
              <a:cxnLst/>
              <a:rect r="r" b="b" t="t" l="l"/>
              <a:pathLst>
                <a:path h="248920" w="454660">
                  <a:moveTo>
                    <a:pt x="107950" y="2540"/>
                  </a:moveTo>
                  <a:cubicBezTo>
                    <a:pt x="364490" y="63500"/>
                    <a:pt x="411480" y="80010"/>
                    <a:pt x="431800" y="102870"/>
                  </a:cubicBezTo>
                  <a:cubicBezTo>
                    <a:pt x="445770" y="118110"/>
                    <a:pt x="452120" y="137160"/>
                    <a:pt x="452120" y="154940"/>
                  </a:cubicBezTo>
                  <a:cubicBezTo>
                    <a:pt x="453390" y="171450"/>
                    <a:pt x="448310" y="193040"/>
                    <a:pt x="438150" y="207010"/>
                  </a:cubicBezTo>
                  <a:cubicBezTo>
                    <a:pt x="427990" y="222250"/>
                    <a:pt x="410210" y="234950"/>
                    <a:pt x="393700" y="241300"/>
                  </a:cubicBezTo>
                  <a:cubicBezTo>
                    <a:pt x="377190" y="246380"/>
                    <a:pt x="355600" y="248920"/>
                    <a:pt x="339090" y="241300"/>
                  </a:cubicBezTo>
                  <a:cubicBezTo>
                    <a:pt x="318770" y="232410"/>
                    <a:pt x="290830" y="203200"/>
                    <a:pt x="283210" y="182880"/>
                  </a:cubicBezTo>
                  <a:cubicBezTo>
                    <a:pt x="276860" y="165100"/>
                    <a:pt x="278130" y="143510"/>
                    <a:pt x="285750" y="127000"/>
                  </a:cubicBezTo>
                  <a:cubicBezTo>
                    <a:pt x="295910" y="106680"/>
                    <a:pt x="323850" y="80010"/>
                    <a:pt x="347980" y="74930"/>
                  </a:cubicBezTo>
                  <a:cubicBezTo>
                    <a:pt x="370840" y="69850"/>
                    <a:pt x="407670" y="82550"/>
                    <a:pt x="425450" y="96520"/>
                  </a:cubicBezTo>
                  <a:cubicBezTo>
                    <a:pt x="440690" y="107950"/>
                    <a:pt x="448310" y="128270"/>
                    <a:pt x="452120" y="144780"/>
                  </a:cubicBezTo>
                  <a:cubicBezTo>
                    <a:pt x="454660" y="162560"/>
                    <a:pt x="450850" y="184150"/>
                    <a:pt x="443230" y="199390"/>
                  </a:cubicBezTo>
                  <a:cubicBezTo>
                    <a:pt x="434340" y="214630"/>
                    <a:pt x="419100" y="229870"/>
                    <a:pt x="402590" y="237490"/>
                  </a:cubicBezTo>
                  <a:cubicBezTo>
                    <a:pt x="387350" y="245110"/>
                    <a:pt x="367030" y="246380"/>
                    <a:pt x="347980" y="243840"/>
                  </a:cubicBezTo>
                  <a:cubicBezTo>
                    <a:pt x="326390" y="241300"/>
                    <a:pt x="309880" y="224790"/>
                    <a:pt x="281940" y="217170"/>
                  </a:cubicBezTo>
                  <a:cubicBezTo>
                    <a:pt x="232410" y="203200"/>
                    <a:pt x="121920" y="200660"/>
                    <a:pt x="74930" y="182880"/>
                  </a:cubicBezTo>
                  <a:cubicBezTo>
                    <a:pt x="49530" y="173990"/>
                    <a:pt x="31750" y="163830"/>
                    <a:pt x="20320" y="149860"/>
                  </a:cubicBezTo>
                  <a:cubicBezTo>
                    <a:pt x="10160" y="138430"/>
                    <a:pt x="3810" y="124460"/>
                    <a:pt x="1270" y="109220"/>
                  </a:cubicBezTo>
                  <a:cubicBezTo>
                    <a:pt x="0" y="91440"/>
                    <a:pt x="2540" y="63500"/>
                    <a:pt x="13970" y="45720"/>
                  </a:cubicBezTo>
                  <a:cubicBezTo>
                    <a:pt x="24130" y="27940"/>
                    <a:pt x="46990" y="12700"/>
                    <a:pt x="64770" y="5080"/>
                  </a:cubicBezTo>
                  <a:cubicBezTo>
                    <a:pt x="78740" y="0"/>
                    <a:pt x="107950" y="2540"/>
                    <a:pt x="107950" y="254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5231" y="2681525"/>
            <a:ext cx="15557538" cy="6981947"/>
          </a:xfrm>
          <a:custGeom>
            <a:avLst/>
            <a:gdLst/>
            <a:ahLst/>
            <a:cxnLst/>
            <a:rect r="r" b="b" t="t" l="l"/>
            <a:pathLst>
              <a:path h="6981947" w="15557538">
                <a:moveTo>
                  <a:pt x="0" y="0"/>
                </a:moveTo>
                <a:lnTo>
                  <a:pt x="15557538" y="0"/>
                </a:lnTo>
                <a:lnTo>
                  <a:pt x="15557538" y="6981947"/>
                </a:lnTo>
                <a:lnTo>
                  <a:pt x="0" y="6981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58" t="0" r="-58699" b="-763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0135" y="856911"/>
            <a:ext cx="12285653" cy="166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7"/>
              </a:lnSpc>
            </a:pPr>
            <a:r>
              <a:rPr lang="en-US" sz="4805">
                <a:solidFill>
                  <a:srgbClr val="0A8038"/>
                </a:solidFill>
                <a:latin typeface="Archivo Black"/>
              </a:rPr>
              <a:t>All your information will be there in package . Json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0135" y="1738859"/>
            <a:ext cx="11138536" cy="8467440"/>
          </a:xfrm>
          <a:custGeom>
            <a:avLst/>
            <a:gdLst/>
            <a:ahLst/>
            <a:cxnLst/>
            <a:rect r="r" b="b" t="t" l="l"/>
            <a:pathLst>
              <a:path h="8467440" w="11138536">
                <a:moveTo>
                  <a:pt x="0" y="0"/>
                </a:moveTo>
                <a:lnTo>
                  <a:pt x="11138536" y="0"/>
                </a:lnTo>
                <a:lnTo>
                  <a:pt x="11138536" y="8467440"/>
                </a:lnTo>
                <a:lnTo>
                  <a:pt x="0" y="8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169" t="-6754" r="-65432" b="-392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6576" y="570615"/>
            <a:ext cx="12285653" cy="82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7"/>
              </a:lnSpc>
            </a:pPr>
            <a:r>
              <a:rPr lang="en-US" sz="4805">
                <a:solidFill>
                  <a:srgbClr val="0A8038"/>
                </a:solidFill>
                <a:latin typeface="Archivo Black"/>
              </a:rPr>
              <a:t>App.js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355" y="2424906"/>
            <a:ext cx="17575942" cy="2718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00000"/>
                </a:solidFill>
                <a:latin typeface="Canva Sans Bold"/>
              </a:rPr>
              <a:t>Whenever you want to create a Web application or Mobile application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4655" y="5829300"/>
            <a:ext cx="16230600" cy="2718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00000"/>
                </a:solidFill>
                <a:latin typeface="Canva Sans"/>
              </a:rPr>
              <a:t>you need to store your data somewhere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0135" y="1738859"/>
            <a:ext cx="11138536" cy="8467440"/>
          </a:xfrm>
          <a:custGeom>
            <a:avLst/>
            <a:gdLst/>
            <a:ahLst/>
            <a:cxnLst/>
            <a:rect r="r" b="b" t="t" l="l"/>
            <a:pathLst>
              <a:path h="8467440" w="11138536">
                <a:moveTo>
                  <a:pt x="0" y="0"/>
                </a:moveTo>
                <a:lnTo>
                  <a:pt x="11138536" y="0"/>
                </a:lnTo>
                <a:lnTo>
                  <a:pt x="11138536" y="8467440"/>
                </a:lnTo>
                <a:lnTo>
                  <a:pt x="0" y="8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169" t="-6754" r="-65432" b="-392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6576" y="570615"/>
            <a:ext cx="12285653" cy="82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7"/>
              </a:lnSpc>
            </a:pPr>
            <a:r>
              <a:rPr lang="en-US" sz="4805">
                <a:solidFill>
                  <a:srgbClr val="0A8038"/>
                </a:solidFill>
                <a:latin typeface="Archivo Black"/>
              </a:rPr>
              <a:t>App.js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53585" y="1738859"/>
            <a:ext cx="11171637" cy="8423034"/>
          </a:xfrm>
          <a:custGeom>
            <a:avLst/>
            <a:gdLst/>
            <a:ahLst/>
            <a:cxnLst/>
            <a:rect r="r" b="b" t="t" l="l"/>
            <a:pathLst>
              <a:path h="8423034" w="11171637">
                <a:moveTo>
                  <a:pt x="0" y="0"/>
                </a:moveTo>
                <a:lnTo>
                  <a:pt x="11171637" y="0"/>
                </a:lnTo>
                <a:lnTo>
                  <a:pt x="11171637" y="8423034"/>
                </a:lnTo>
                <a:lnTo>
                  <a:pt x="0" y="8423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559" t="0" r="-89635" b="-469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6576" y="570615"/>
            <a:ext cx="12285653" cy="82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7"/>
              </a:lnSpc>
            </a:pPr>
            <a:r>
              <a:rPr lang="en-US" sz="4805">
                <a:solidFill>
                  <a:srgbClr val="0A8038"/>
                </a:solidFill>
                <a:latin typeface="Archivo Black"/>
              </a:rPr>
              <a:t>aliens.js   import    alien.js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0284" y="3023538"/>
            <a:ext cx="12929810" cy="4021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93"/>
              </a:lnSpc>
            </a:pPr>
            <a:r>
              <a:rPr lang="en-US" sz="11566">
                <a:solidFill>
                  <a:srgbClr val="0A8038"/>
                </a:solidFill>
                <a:latin typeface="Gagalin"/>
              </a:rPr>
              <a:t>Thank you</a:t>
            </a:r>
          </a:p>
          <a:p>
            <a:pPr algn="ctr">
              <a:lnSpc>
                <a:spcPts val="16193"/>
              </a:lnSpc>
            </a:pPr>
            <a:r>
              <a:rPr lang="en-US" sz="11566">
                <a:solidFill>
                  <a:srgbClr val="0A8038"/>
                </a:solidFill>
                <a:latin typeface="Gagalin"/>
              </a:rPr>
              <a:t> GOPALAKRISHNAN .S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09245" y="1586459"/>
            <a:ext cx="14586512" cy="2718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21303B"/>
                </a:solidFill>
                <a:latin typeface="Canva Sans Bold"/>
              </a:rPr>
              <a:t>So, we can store the data in Notepad or txt.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5345" y="4484867"/>
            <a:ext cx="16374313" cy="548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and also we can store it in </a:t>
            </a:r>
          </a:p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*txt</a:t>
            </a:r>
          </a:p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 *doc</a:t>
            </a:r>
          </a:p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*db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6844" y="1586459"/>
            <a:ext cx="16374313" cy="2718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</a:p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*db - RDBMS, NoSql, Mongodb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6844" y="3397309"/>
            <a:ext cx="16264021" cy="409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</a:p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FF66C4"/>
                </a:solidFill>
                <a:latin typeface="Canva Sans Bold"/>
                <a:ea typeface="Canva Sans Bold"/>
              </a:rPr>
              <a:t>MERN ---&gt; MEN﻿</a:t>
            </a:r>
          </a:p>
          <a:p>
            <a:pPr algn="ctr">
              <a:lnSpc>
                <a:spcPts val="1092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22332" y="6541943"/>
            <a:ext cx="16264021" cy="271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we didn't focus react or angular in db.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910710" y="2401656"/>
            <a:ext cx="16264021" cy="133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04AAD"/>
                </a:solidFill>
                <a:latin typeface="Canva Sans Bold"/>
              </a:rPr>
              <a:t>Data's can be like: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2332" y="4399684"/>
            <a:ext cx="16264021" cy="133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Name: Gopalakrishnan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456195" y="6765347"/>
            <a:ext cx="16264021" cy="133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Sub_tech: true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016" y="5582516"/>
            <a:ext cx="16264021" cy="133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A8038"/>
                </a:solidFill>
                <a:latin typeface="Canva Sans Bold"/>
              </a:rPr>
              <a:t>Design: Technical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679" y="4314182"/>
            <a:ext cx="11599221" cy="5464545"/>
          </a:xfrm>
          <a:custGeom>
            <a:avLst/>
            <a:gdLst/>
            <a:ahLst/>
            <a:cxnLst/>
            <a:rect r="r" b="b" t="t" l="l"/>
            <a:pathLst>
              <a:path h="5464545" w="11599221">
                <a:moveTo>
                  <a:pt x="0" y="0"/>
                </a:moveTo>
                <a:lnTo>
                  <a:pt x="11599221" y="0"/>
                </a:lnTo>
                <a:lnTo>
                  <a:pt x="11599221" y="5464544"/>
                </a:lnTo>
                <a:lnTo>
                  <a:pt x="0" y="546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50" t="-65857" r="-5108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50805"/>
            <a:ext cx="16264021" cy="271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04AAD"/>
                </a:solidFill>
                <a:latin typeface="Canva Sans Bold"/>
              </a:rPr>
              <a:t>Mongodb is a NoSQL database management system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01588" y="4495269"/>
            <a:ext cx="9718246" cy="5242803"/>
          </a:xfrm>
          <a:custGeom>
            <a:avLst/>
            <a:gdLst/>
            <a:ahLst/>
            <a:cxnLst/>
            <a:rect r="r" b="b" t="t" l="l"/>
            <a:pathLst>
              <a:path h="5242803" w="9718246">
                <a:moveTo>
                  <a:pt x="0" y="0"/>
                </a:moveTo>
                <a:lnTo>
                  <a:pt x="9718245" y="0"/>
                </a:lnTo>
                <a:lnTo>
                  <a:pt x="9718245" y="5242803"/>
                </a:lnTo>
                <a:lnTo>
                  <a:pt x="0" y="524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401" t="-61850" r="-476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50805"/>
            <a:ext cx="16264021" cy="271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9"/>
              </a:lnSpc>
            </a:pPr>
            <a:r>
              <a:rPr lang="en-US" sz="7806">
                <a:solidFill>
                  <a:srgbClr val="004AAD"/>
                </a:solidFill>
                <a:latin typeface="Canva Sans Bold"/>
              </a:rPr>
              <a:t>Mongodb is becoming a recently popular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48483" y="1018190"/>
            <a:ext cx="7119852" cy="3361064"/>
          </a:xfrm>
          <a:custGeom>
            <a:avLst/>
            <a:gdLst/>
            <a:ahLst/>
            <a:cxnLst/>
            <a:rect r="r" b="b" t="t" l="l"/>
            <a:pathLst>
              <a:path h="3361064" w="7119852">
                <a:moveTo>
                  <a:pt x="0" y="0"/>
                </a:moveTo>
                <a:lnTo>
                  <a:pt x="7119852" y="0"/>
                </a:lnTo>
                <a:lnTo>
                  <a:pt x="7119852" y="3361064"/>
                </a:lnTo>
                <a:lnTo>
                  <a:pt x="0" y="336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76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9964" y="5010150"/>
            <a:ext cx="15108071" cy="3627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6914">
                <a:solidFill>
                  <a:srgbClr val="004AAD"/>
                </a:solidFill>
                <a:latin typeface="Canva Sans Bold"/>
              </a:rPr>
              <a:t>NoSQL database can be there in different types and  it's not contain any structured document.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01543" y="-88311"/>
            <a:ext cx="10119348" cy="10375311"/>
          </a:xfrm>
          <a:custGeom>
            <a:avLst/>
            <a:gdLst/>
            <a:ahLst/>
            <a:cxnLst/>
            <a:rect r="r" b="b" t="t" l="l"/>
            <a:pathLst>
              <a:path h="10375311" w="10119348">
                <a:moveTo>
                  <a:pt x="0" y="0"/>
                </a:moveTo>
                <a:lnTo>
                  <a:pt x="10119348" y="0"/>
                </a:lnTo>
                <a:lnTo>
                  <a:pt x="10119348" y="10375311"/>
                </a:lnTo>
                <a:lnTo>
                  <a:pt x="0" y="10375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0812" t="-10585" r="-87764" b="-1168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006675" y="2205733"/>
            <a:ext cx="11487666" cy="66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9"/>
              </a:lnSpc>
            </a:pPr>
            <a:r>
              <a:rPr lang="en-US" sz="3892">
                <a:solidFill>
                  <a:srgbClr val="004AAD"/>
                </a:solidFill>
                <a:latin typeface="Canva Sans Bold"/>
              </a:rPr>
              <a:t>Like these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DAF_9p4g8II</dc:identifier>
  <dcterms:modified xsi:type="dcterms:W3CDTF">2011-08-01T06:04:30Z</dcterms:modified>
  <cp:revision>1</cp:revision>
  <dc:title>Mongodb_day_6</dc:title>
</cp:coreProperties>
</file>