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550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rxjava-2-flowable" TargetMode="External"/><Relationship Id="rId2" Type="http://schemas.openxmlformats.org/officeDocument/2006/relationships/hyperlink" Target="http://www.reactive-stream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ournaldev.com/20723/java-9-reactive-streams" TargetMode="External"/><Relationship Id="rId4" Type="http://schemas.openxmlformats.org/officeDocument/2006/relationships/hyperlink" Target="https://dzone.com/articles/what-are-reactive-streams-in-java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Reactive Programming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In java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257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926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What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5291"/>
            <a:ext cx="8915400" cy="4395931"/>
          </a:xfrm>
        </p:spPr>
        <p:txBody>
          <a:bodyPr/>
          <a:lstStyle/>
          <a:p>
            <a:endParaRPr lang="en-IN" sz="2400" dirty="0" smtClean="0"/>
          </a:p>
          <a:p>
            <a:r>
              <a:rPr lang="en-IN" sz="2000" dirty="0" smtClean="0"/>
              <a:t>Language </a:t>
            </a:r>
            <a:r>
              <a:rPr lang="en-IN" sz="2000" dirty="0" smtClean="0">
                <a:sym typeface="Wingdings" panose="05000000000000000000" pitchFamily="2" charset="2"/>
              </a:rPr>
              <a:t> NO</a:t>
            </a:r>
            <a:r>
              <a:rPr lang="en-IN" sz="2000" dirty="0">
                <a:sym typeface="Wingdings" panose="05000000000000000000" pitchFamily="2" charset="2"/>
              </a:rPr>
              <a:t> </a:t>
            </a:r>
            <a:r>
              <a:rPr lang="en-IN" sz="2000" dirty="0" smtClean="0">
                <a:sym typeface="Wingdings" panose="05000000000000000000" pitchFamily="2" charset="2"/>
              </a:rPr>
              <a:t> Framework</a:t>
            </a:r>
          </a:p>
          <a:p>
            <a:r>
              <a:rPr lang="en-IN" sz="2000" dirty="0" smtClean="0">
                <a:sym typeface="Wingdings" panose="05000000000000000000" pitchFamily="2" charset="2"/>
              </a:rPr>
              <a:t>Thinking approach/ programming paradigms</a:t>
            </a:r>
          </a:p>
          <a:p>
            <a:endParaRPr lang="en-IN" sz="2000" dirty="0" smtClean="0"/>
          </a:p>
          <a:p>
            <a:r>
              <a:rPr lang="en-IN" sz="2000" dirty="0" smtClean="0"/>
              <a:t>Reactive systems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 smtClean="0"/>
              <a:t>Responsive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 smtClean="0"/>
              <a:t>Event or </a:t>
            </a:r>
            <a:r>
              <a:rPr lang="en-IN" sz="1800" dirty="0"/>
              <a:t>message driven </a:t>
            </a:r>
            <a:endParaRPr lang="en-IN" sz="18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 smtClean="0"/>
              <a:t>Scalable / Elastic</a:t>
            </a:r>
            <a:endParaRPr lang="en-IN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 smtClean="0"/>
              <a:t>Resilient</a:t>
            </a:r>
            <a:endParaRPr lang="en-IN" sz="1800" dirty="0"/>
          </a:p>
          <a:p>
            <a:endParaRPr lang="en-IN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7964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Why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000" dirty="0" smtClean="0"/>
              <a:t>Industry demand/trend</a:t>
            </a:r>
          </a:p>
          <a:p>
            <a:r>
              <a:rPr lang="en-IN" sz="2000" dirty="0" smtClean="0"/>
              <a:t>Captive users, Response time</a:t>
            </a:r>
          </a:p>
          <a:p>
            <a:r>
              <a:rPr lang="en-IN" sz="2000" dirty="0" smtClean="0"/>
              <a:t>Application availability</a:t>
            </a:r>
          </a:p>
          <a:p>
            <a:r>
              <a:rPr lang="en-IN" sz="2000" dirty="0" smtClean="0"/>
              <a:t>Act on load</a:t>
            </a:r>
          </a:p>
          <a:p>
            <a:endParaRPr lang="en-IN" sz="2000" dirty="0" smtClean="0"/>
          </a:p>
          <a:p>
            <a:r>
              <a:rPr lang="en-IN" sz="2000" dirty="0" smtClean="0"/>
              <a:t>Sync/</a:t>
            </a:r>
            <a:r>
              <a:rPr lang="en-IN" sz="2000" dirty="0" err="1" smtClean="0"/>
              <a:t>Async</a:t>
            </a:r>
            <a:endParaRPr lang="en-IN" sz="2000" dirty="0" smtClean="0"/>
          </a:p>
          <a:p>
            <a:r>
              <a:rPr lang="en-IN" sz="2000" dirty="0" smtClean="0"/>
              <a:t>Non-blocking</a:t>
            </a:r>
          </a:p>
          <a:p>
            <a:r>
              <a:rPr lang="en-IN" sz="2000" dirty="0" smtClean="0"/>
              <a:t>Backpressure</a:t>
            </a:r>
          </a:p>
          <a:p>
            <a:r>
              <a:rPr lang="en-IN" sz="2000" dirty="0" smtClean="0"/>
              <a:t>Resource utilization</a:t>
            </a:r>
          </a:p>
          <a:p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690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4244"/>
          </a:xfrm>
        </p:spPr>
        <p:txBody>
          <a:bodyPr/>
          <a:lstStyle/>
          <a:p>
            <a:r>
              <a:rPr lang="en-IN" dirty="0" smtClean="0"/>
              <a:t>How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28354"/>
            <a:ext cx="8915400" cy="4382868"/>
          </a:xfrm>
        </p:spPr>
        <p:txBody>
          <a:bodyPr>
            <a:normAutofit/>
          </a:bodyPr>
          <a:lstStyle/>
          <a:p>
            <a:r>
              <a:rPr lang="en-IN" sz="2000" dirty="0" smtClean="0"/>
              <a:t>Reactive Streams API</a:t>
            </a:r>
          </a:p>
          <a:p>
            <a:r>
              <a:rPr lang="en-IN" sz="2000" dirty="0" smtClean="0"/>
              <a:t>Implementations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1800" dirty="0" err="1" smtClean="0"/>
              <a:t>RxJava</a:t>
            </a:r>
            <a:endParaRPr lang="en-IN" sz="18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1800" dirty="0" err="1" smtClean="0"/>
              <a:t>Akka</a:t>
            </a:r>
            <a:r>
              <a:rPr lang="en-IN" sz="1800" dirty="0" smtClean="0"/>
              <a:t> streams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1800" dirty="0" smtClean="0"/>
              <a:t>Java </a:t>
            </a:r>
            <a:r>
              <a:rPr lang="en-IN" sz="1800" dirty="0"/>
              <a:t>Flow API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1800" dirty="0"/>
              <a:t>Spring </a:t>
            </a:r>
            <a:r>
              <a:rPr lang="en-IN" sz="1800" dirty="0" err="1" smtClean="0"/>
              <a:t>WebFlux</a:t>
            </a:r>
            <a:endParaRPr lang="en-IN" sz="18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1800" dirty="0" smtClean="0"/>
              <a:t>Reactor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1800" dirty="0" err="1" smtClean="0"/>
              <a:t>Ratpack</a:t>
            </a:r>
            <a:endParaRPr lang="en-IN" sz="18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1800" dirty="0" err="1" smtClean="0"/>
              <a:t>Vert.X</a:t>
            </a:r>
            <a:endParaRPr lang="en-IN" sz="18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2000" dirty="0" smtClean="0"/>
              <a:t>….</a:t>
            </a:r>
            <a:endParaRPr lang="en-IN" sz="20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565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4086500"/>
              </p:ext>
            </p:extLst>
          </p:nvPr>
        </p:nvGraphicFramePr>
        <p:xfrm>
          <a:off x="2519542" y="1210395"/>
          <a:ext cx="89154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2713028959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3928814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Java 8 streams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Reactive streams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36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Pipeline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Pipeline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6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Lazy evaluation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Lazy evaluation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93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Push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Push data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05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Error</a:t>
                      </a:r>
                    </a:p>
                    <a:p>
                      <a:r>
                        <a:rPr lang="en-IN" dirty="0" smtClean="0"/>
                        <a:t>     handle exception</a:t>
                      </a:r>
                    </a:p>
                    <a:p>
                      <a:r>
                        <a:rPr lang="en-IN" dirty="0" smtClean="0"/>
                        <a:t>     good luck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Deal with it downstream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33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 Data channel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Data Channel</a:t>
                      </a:r>
                    </a:p>
                    <a:p>
                      <a:r>
                        <a:rPr lang="en-IN" dirty="0" smtClean="0"/>
                        <a:t>Error</a:t>
                      </a:r>
                      <a:r>
                        <a:rPr lang="en-IN" baseline="0" dirty="0" smtClean="0"/>
                        <a:t> channel</a:t>
                      </a:r>
                    </a:p>
                    <a:p>
                      <a:r>
                        <a:rPr lang="en-IN" baseline="0" dirty="0" smtClean="0"/>
                        <a:t>Complete channel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42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No forking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Multiple subscribers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901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Push at will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Back pressure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858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Sequential vs parallel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Sync vs </a:t>
                      </a:r>
                      <a:r>
                        <a:rPr lang="en-IN" dirty="0" err="1" smtClean="0"/>
                        <a:t>Async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620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29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1231900"/>
            <a:ext cx="8877300" cy="504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9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0113" y="1463031"/>
            <a:ext cx="4569876" cy="3758298"/>
          </a:xfrm>
        </p:spPr>
        <p:txBody>
          <a:bodyPr/>
          <a:lstStyle/>
          <a:p>
            <a:r>
              <a:rPr lang="en-IN" sz="2400" dirty="0" smtClean="0"/>
              <a:t>Reactive Stream API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 smtClean="0"/>
              <a:t>Publisher – Emits data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 smtClean="0"/>
              <a:t>Subscriber – Receives data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 smtClean="0"/>
              <a:t>Subscription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 smtClean="0"/>
              <a:t>Processor (publisher +Subscriber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88777" y="1463031"/>
            <a:ext cx="3376159" cy="3864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smtClean="0"/>
              <a:t>Java Flow API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/>
              <a:t>Publisher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/>
              <a:t>Subscriber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/>
              <a:t>Subscription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/>
              <a:t>Processor (pub +Sub)</a:t>
            </a:r>
          </a:p>
          <a:p>
            <a:pPr marL="0" indent="0">
              <a:buFont typeface="Wingdings 3" charset="2"/>
              <a:buNone/>
            </a:pPr>
            <a:endParaRPr lang="en-IN" dirty="0" smtClean="0"/>
          </a:p>
          <a:p>
            <a:pPr marL="0" indent="0">
              <a:buFont typeface="Wingdings 3" charset="2"/>
              <a:buNone/>
            </a:pPr>
            <a:r>
              <a:rPr lang="en-IN" dirty="0" smtClean="0"/>
              <a:t> </a:t>
            </a:r>
            <a:r>
              <a:rPr lang="en-IN" dirty="0" err="1" smtClean="0"/>
              <a:t>Java.util.concurrent.Flow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854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67543"/>
            <a:ext cx="8915400" cy="4343679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http://www.reactive-streams.org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www.baeldung.com/rxjava-2-flowable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dzone.com/articles/what-are-reactive-streams-in-java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www.journaldev.com/20723/java-9-reactive-streams</a:t>
            </a:r>
            <a:endParaRPr lang="en-US" dirty="0" smtClean="0"/>
          </a:p>
          <a:p>
            <a:r>
              <a:rPr lang="en-US" dirty="0" smtClean="0"/>
              <a:t>YouTube videos on Reactive Programming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0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96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23954" y="3018967"/>
            <a:ext cx="5312229" cy="952141"/>
          </a:xfrm>
        </p:spPr>
        <p:txBody>
          <a:bodyPr/>
          <a:lstStyle/>
          <a:p>
            <a:r>
              <a:rPr lang="en-IN" dirty="0" smtClean="0"/>
              <a:t>Thank You..!!!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423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203</TotalTime>
  <Words>164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Wisp</vt:lpstr>
      <vt:lpstr>Reactive Programming</vt:lpstr>
      <vt:lpstr> What ?</vt:lpstr>
      <vt:lpstr> Why ?</vt:lpstr>
      <vt:lpstr>How ?</vt:lpstr>
      <vt:lpstr>PowerPoint Presentation</vt:lpstr>
      <vt:lpstr>PowerPoint Presentation</vt:lpstr>
      <vt:lpstr>PowerPoint Presentation</vt:lpstr>
      <vt:lpstr>References</vt:lpstr>
      <vt:lpstr>Thank You..!!!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Programming</dc:title>
  <dc:creator>karthigowtham</dc:creator>
  <cp:lastModifiedBy>karthigowtham</cp:lastModifiedBy>
  <cp:revision>41</cp:revision>
  <dcterms:created xsi:type="dcterms:W3CDTF">2019-03-03T09:00:45Z</dcterms:created>
  <dcterms:modified xsi:type="dcterms:W3CDTF">2019-07-07T19:28:57Z</dcterms:modified>
</cp:coreProperties>
</file>