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rxjava-2-flowable" TargetMode="External"/><Relationship Id="rId2" Type="http://schemas.openxmlformats.org/officeDocument/2006/relationships/hyperlink" Target="http://www.reactive-stream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20723/java-9-reactive-streams" TargetMode="External"/><Relationship Id="rId4" Type="http://schemas.openxmlformats.org/officeDocument/2006/relationships/hyperlink" Target="https://dzone.com/articles/what-are-reactive-streams-in-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Reactive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5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2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/>
          <a:lstStyle/>
          <a:p>
            <a:endParaRPr lang="en-IN" sz="2400" dirty="0" smtClean="0"/>
          </a:p>
          <a:p>
            <a:r>
              <a:rPr lang="en-IN" sz="2000" dirty="0" smtClean="0"/>
              <a:t>Language </a:t>
            </a:r>
            <a:r>
              <a:rPr lang="en-IN" sz="2000" dirty="0" smtClean="0">
                <a:sym typeface="Wingdings" panose="05000000000000000000" pitchFamily="2" charset="2"/>
              </a:rPr>
              <a:t> NO</a:t>
            </a:r>
            <a:r>
              <a:rPr lang="en-IN" sz="2000" dirty="0"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sym typeface="Wingdings" panose="05000000000000000000" pitchFamily="2" charset="2"/>
              </a:rPr>
              <a:t> Framework</a:t>
            </a:r>
          </a:p>
          <a:p>
            <a:r>
              <a:rPr lang="en-IN" sz="2000" dirty="0" smtClean="0">
                <a:sym typeface="Wingdings" panose="05000000000000000000" pitchFamily="2" charset="2"/>
              </a:rPr>
              <a:t>Thinking approach/ programming paradigms</a:t>
            </a:r>
          </a:p>
          <a:p>
            <a:endParaRPr lang="en-IN" sz="2000" dirty="0" smtClean="0"/>
          </a:p>
          <a:p>
            <a:r>
              <a:rPr lang="en-IN" sz="2000" dirty="0" smtClean="0"/>
              <a:t>Reactive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Responsive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Event or </a:t>
            </a:r>
            <a:r>
              <a:rPr lang="en-IN" sz="1800" dirty="0"/>
              <a:t>message driven 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Scalable / Elastic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Resilient</a:t>
            </a:r>
            <a:endParaRPr lang="en-IN" sz="1800" dirty="0"/>
          </a:p>
          <a:p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64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Industry demand/trend</a:t>
            </a:r>
          </a:p>
          <a:p>
            <a:r>
              <a:rPr lang="en-IN" sz="2000" dirty="0" smtClean="0"/>
              <a:t>Captive users, Response time</a:t>
            </a:r>
          </a:p>
          <a:p>
            <a:r>
              <a:rPr lang="en-IN" sz="2000" dirty="0" smtClean="0"/>
              <a:t>Application availability</a:t>
            </a:r>
          </a:p>
          <a:p>
            <a:r>
              <a:rPr lang="en-IN" sz="2000" dirty="0" smtClean="0"/>
              <a:t>Act on load</a:t>
            </a:r>
          </a:p>
          <a:p>
            <a:endParaRPr lang="en-IN" sz="2000" dirty="0" smtClean="0"/>
          </a:p>
          <a:p>
            <a:r>
              <a:rPr lang="en-IN" sz="2000" dirty="0" smtClean="0"/>
              <a:t>Sync/</a:t>
            </a:r>
            <a:r>
              <a:rPr lang="en-IN" sz="2000" dirty="0" err="1" smtClean="0"/>
              <a:t>Async</a:t>
            </a:r>
            <a:endParaRPr lang="en-IN" sz="2000" dirty="0" smtClean="0"/>
          </a:p>
          <a:p>
            <a:r>
              <a:rPr lang="en-IN" sz="2000" dirty="0" smtClean="0"/>
              <a:t>Non-blocking</a:t>
            </a:r>
          </a:p>
          <a:p>
            <a:r>
              <a:rPr lang="en-IN" sz="2000" dirty="0" smtClean="0"/>
              <a:t>Backpressure</a:t>
            </a:r>
          </a:p>
          <a:p>
            <a:r>
              <a:rPr lang="en-IN" sz="2000" dirty="0" smtClean="0"/>
              <a:t>Resource utilization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9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244"/>
          </a:xfrm>
        </p:spPr>
        <p:txBody>
          <a:bodyPr/>
          <a:lstStyle/>
          <a:p>
            <a:r>
              <a:rPr lang="en-IN" dirty="0" smtClean="0"/>
              <a:t>How 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8354"/>
            <a:ext cx="8915400" cy="438286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Reactive Streams API</a:t>
            </a:r>
          </a:p>
          <a:p>
            <a:r>
              <a:rPr lang="en-IN" sz="2000" dirty="0" smtClean="0"/>
              <a:t>Implementations</a:t>
            </a:r>
            <a:endParaRPr lang="en-IN" sz="20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RxJava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Akka</a:t>
            </a:r>
            <a:r>
              <a:rPr lang="en-IN" sz="1800" dirty="0" smtClean="0"/>
              <a:t> streams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Java </a:t>
            </a:r>
            <a:r>
              <a:rPr lang="en-IN" sz="1800" dirty="0"/>
              <a:t>Flow 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Spring </a:t>
            </a:r>
            <a:r>
              <a:rPr lang="en-IN" sz="1800" dirty="0" err="1" smtClean="0"/>
              <a:t>WebFlux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Reactor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Ratpack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Vert.X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000" dirty="0" smtClean="0"/>
              <a:t>….</a:t>
            </a: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65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086500"/>
              </p:ext>
            </p:extLst>
          </p:nvPr>
        </p:nvGraphicFramePr>
        <p:xfrm>
          <a:off x="2519542" y="1210395"/>
          <a:ext cx="8915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71302895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928814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Java 8 streams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Reactive streams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Pipeline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Lazy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Lazy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Push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5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Error</a:t>
                      </a:r>
                    </a:p>
                    <a:p>
                      <a:r>
                        <a:rPr lang="en-IN" dirty="0" smtClean="0"/>
                        <a:t>     handle exception</a:t>
                      </a:r>
                    </a:p>
                    <a:p>
                      <a:r>
                        <a:rPr lang="en-IN" dirty="0" smtClean="0"/>
                        <a:t>     good luck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Deal with it downstream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 Data channel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Channel</a:t>
                      </a:r>
                    </a:p>
                    <a:p>
                      <a:r>
                        <a:rPr lang="en-IN" dirty="0" smtClean="0"/>
                        <a:t>Error</a:t>
                      </a:r>
                      <a:r>
                        <a:rPr lang="en-IN" baseline="0" dirty="0" smtClean="0"/>
                        <a:t> channel</a:t>
                      </a:r>
                    </a:p>
                    <a:p>
                      <a:r>
                        <a:rPr lang="en-IN" baseline="0" dirty="0" smtClean="0"/>
                        <a:t>Complete channel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2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 forking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Multiple </a:t>
                      </a:r>
                      <a:r>
                        <a:rPr lang="en-IN" dirty="0" smtClean="0"/>
                        <a:t>subscribers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Push at will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 pressure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5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vs parallel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Sync vs </a:t>
                      </a:r>
                      <a:r>
                        <a:rPr lang="en-IN" dirty="0" err="1" smtClean="0"/>
                        <a:t>Async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113" y="1463031"/>
            <a:ext cx="4569876" cy="3758298"/>
          </a:xfrm>
        </p:spPr>
        <p:txBody>
          <a:bodyPr/>
          <a:lstStyle/>
          <a:p>
            <a:r>
              <a:rPr lang="en-IN" sz="2400" dirty="0" smtClean="0"/>
              <a:t>Reactive Stream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Publisher – Emits data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Subscriber – Receives data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Processor (</a:t>
            </a:r>
            <a:r>
              <a:rPr lang="en-IN" sz="1800" dirty="0" smtClean="0"/>
              <a:t>publisher </a:t>
            </a:r>
            <a:r>
              <a:rPr lang="en-IN" sz="1800" dirty="0" smtClean="0"/>
              <a:t>+</a:t>
            </a:r>
            <a:r>
              <a:rPr lang="en-IN" sz="1800" dirty="0" smtClean="0"/>
              <a:t>Subscriber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8777" y="1463031"/>
            <a:ext cx="3376159" cy="38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Java Flow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Publisher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Subscriber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Processor (pub +Sub)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Java.util.concurrent.Flow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5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34367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http://www.reactive-streams.org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www.baeldung.com/rxjava-2-flowable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dzone.com/articles/what-are-reactive-streams-in-java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www.journaldev.com/20723/java-9-reactive-streams</a:t>
            </a:r>
            <a:endParaRPr lang="en-US" dirty="0" smtClean="0"/>
          </a:p>
          <a:p>
            <a:r>
              <a:rPr lang="en-US" dirty="0" smtClean="0"/>
              <a:t>YouTube videos on Reactive Programming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0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23954" y="3018967"/>
            <a:ext cx="5312229" cy="952141"/>
          </a:xfrm>
        </p:spPr>
        <p:txBody>
          <a:bodyPr/>
          <a:lstStyle/>
          <a:p>
            <a:r>
              <a:rPr lang="en-IN" dirty="0" smtClean="0"/>
              <a:t>Thank You..!!!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2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164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Reactive Programming</vt:lpstr>
      <vt:lpstr> What ?</vt:lpstr>
      <vt:lpstr> Why ?</vt:lpstr>
      <vt:lpstr>How ?</vt:lpstr>
      <vt:lpstr>PowerPoint Presentation</vt:lpstr>
      <vt:lpstr>PowerPoint Presentation</vt:lpstr>
      <vt:lpstr>References</vt:lpstr>
      <vt:lpstr>Thank You..!!!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karthigowtham</dc:creator>
  <cp:lastModifiedBy>V, Karthikeyan (Cognizant)</cp:lastModifiedBy>
  <cp:revision>39</cp:revision>
  <dcterms:created xsi:type="dcterms:W3CDTF">2019-03-03T09:00:45Z</dcterms:created>
  <dcterms:modified xsi:type="dcterms:W3CDTF">2019-03-06T14:37:20Z</dcterms:modified>
</cp:coreProperties>
</file>